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2993"/>
    <a:srgbClr val="743A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433" autoAdjust="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71D53-D3CF-4358-9964-DFB01584171A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B3652-4930-4612-8A29-A7A0AF4A2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945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71D53-D3CF-4358-9964-DFB01584171A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B3652-4930-4612-8A29-A7A0AF4A2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78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71D53-D3CF-4358-9964-DFB01584171A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B3652-4930-4612-8A29-A7A0AF4A2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799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71D53-D3CF-4358-9964-DFB01584171A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B3652-4930-4612-8A29-A7A0AF4A2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901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71D53-D3CF-4358-9964-DFB01584171A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B3652-4930-4612-8A29-A7A0AF4A2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835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71D53-D3CF-4358-9964-DFB01584171A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B3652-4930-4612-8A29-A7A0AF4A2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256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71D53-D3CF-4358-9964-DFB01584171A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B3652-4930-4612-8A29-A7A0AF4A2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896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71D53-D3CF-4358-9964-DFB01584171A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B3652-4930-4612-8A29-A7A0AF4A2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780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71D53-D3CF-4358-9964-DFB01584171A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B3652-4930-4612-8A29-A7A0AF4A2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812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71D53-D3CF-4358-9964-DFB01584171A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B3652-4930-4612-8A29-A7A0AF4A2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810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71D53-D3CF-4358-9964-DFB01584171A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B3652-4930-4612-8A29-A7A0AF4A2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052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B71D53-D3CF-4358-9964-DFB01584171A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EB3652-4930-4612-8A29-A7A0AF4A2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563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n 5"/>
          <p:cNvSpPr/>
          <p:nvPr/>
        </p:nvSpPr>
        <p:spPr>
          <a:xfrm>
            <a:off x="433295" y="4753232"/>
            <a:ext cx="2054532" cy="1598140"/>
          </a:xfrm>
          <a:prstGeom prst="sun">
            <a:avLst/>
          </a:prstGeom>
          <a:solidFill>
            <a:srgbClr val="7A2993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" action="ppaction://hlinkshowjump?jump=nextslide"/>
              </a:rPr>
              <a:t>Start</a:t>
            </a:r>
            <a:endParaRPr lang="en-US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036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n 5">
            <a:hlinkHover r:id="" action="ppaction://hlinkshowjump?jump=nextslide"/>
          </p:cNvPr>
          <p:cNvSpPr/>
          <p:nvPr/>
        </p:nvSpPr>
        <p:spPr>
          <a:xfrm>
            <a:off x="1283914" y="5458030"/>
            <a:ext cx="1313086" cy="1003005"/>
          </a:xfrm>
          <a:prstGeom prst="sun">
            <a:avLst/>
          </a:prstGeom>
          <a:solidFill>
            <a:srgbClr val="7A2993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lowchart: Process 1">
            <a:hlinkHover r:id="" action="ppaction://hlinkshowjump?jump=nextslide"/>
          </p:cNvPr>
          <p:cNvSpPr/>
          <p:nvPr/>
        </p:nvSpPr>
        <p:spPr>
          <a:xfrm>
            <a:off x="0" y="0"/>
            <a:ext cx="282011" cy="6858000"/>
          </a:xfrm>
          <a:prstGeom prst="flowChartProcess">
            <a:avLst/>
          </a:prstGeom>
          <a:solidFill>
            <a:srgbClr val="7A2993"/>
          </a:solidFill>
          <a:ln>
            <a:solidFill>
              <a:srgbClr val="7A29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lowchart: Process 3">
            <a:hlinkHover r:id="" action="ppaction://hlinkshowjump?jump=nextslide"/>
          </p:cNvPr>
          <p:cNvSpPr/>
          <p:nvPr/>
        </p:nvSpPr>
        <p:spPr>
          <a:xfrm rot="5400000">
            <a:off x="4572001" y="-4289990"/>
            <a:ext cx="282011" cy="8861990"/>
          </a:xfrm>
          <a:prstGeom prst="flowChartProcess">
            <a:avLst/>
          </a:prstGeom>
          <a:solidFill>
            <a:srgbClr val="7A2993"/>
          </a:solidFill>
          <a:ln>
            <a:solidFill>
              <a:srgbClr val="7A29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owchart: Process 4">
            <a:hlinkHover r:id="" action="ppaction://hlinkshowjump?jump=nextslide"/>
          </p:cNvPr>
          <p:cNvSpPr/>
          <p:nvPr/>
        </p:nvSpPr>
        <p:spPr>
          <a:xfrm>
            <a:off x="8861989" y="282011"/>
            <a:ext cx="282011" cy="6575989"/>
          </a:xfrm>
          <a:prstGeom prst="flowChartProcess">
            <a:avLst/>
          </a:prstGeom>
          <a:solidFill>
            <a:srgbClr val="7A2993"/>
          </a:solidFill>
          <a:ln>
            <a:solidFill>
              <a:srgbClr val="7A29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Process 6">
            <a:hlinkHover r:id="" action="ppaction://hlinkshowjump?jump=nextslide"/>
          </p:cNvPr>
          <p:cNvSpPr/>
          <p:nvPr/>
        </p:nvSpPr>
        <p:spPr>
          <a:xfrm rot="5400000">
            <a:off x="4430994" y="2427007"/>
            <a:ext cx="282011" cy="8579977"/>
          </a:xfrm>
          <a:prstGeom prst="flowChartProcess">
            <a:avLst/>
          </a:prstGeom>
          <a:solidFill>
            <a:srgbClr val="7A2993"/>
          </a:solidFill>
          <a:ln>
            <a:solidFill>
              <a:srgbClr val="7A29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Process 9">
            <a:hlinkHover r:id="" action="ppaction://hlinkshowjump?jump=nextslide"/>
          </p:cNvPr>
          <p:cNvSpPr/>
          <p:nvPr/>
        </p:nvSpPr>
        <p:spPr>
          <a:xfrm rot="10800000">
            <a:off x="2673843" y="4089164"/>
            <a:ext cx="102543" cy="2486826"/>
          </a:xfrm>
          <a:prstGeom prst="flowChartProcess">
            <a:avLst/>
          </a:prstGeom>
          <a:solidFill>
            <a:srgbClr val="7A2993"/>
          </a:solidFill>
          <a:ln>
            <a:solidFill>
              <a:srgbClr val="7A29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Process 10">
            <a:hlinkHover r:id="" action="ppaction://hlinkshowjump?jump=nextslide"/>
          </p:cNvPr>
          <p:cNvSpPr/>
          <p:nvPr/>
        </p:nvSpPr>
        <p:spPr>
          <a:xfrm rot="10800000">
            <a:off x="2673840" y="1664342"/>
            <a:ext cx="102546" cy="2486826"/>
          </a:xfrm>
          <a:prstGeom prst="flowChartProcess">
            <a:avLst/>
          </a:prstGeom>
          <a:solidFill>
            <a:srgbClr val="7A2993"/>
          </a:solidFill>
          <a:ln>
            <a:solidFill>
              <a:srgbClr val="7A29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lowchart: Process 20">
            <a:hlinkHover r:id="" action="ppaction://hlinkshowjump?jump=nextslide"/>
          </p:cNvPr>
          <p:cNvSpPr/>
          <p:nvPr/>
        </p:nvSpPr>
        <p:spPr>
          <a:xfrm rot="16200000">
            <a:off x="1229245" y="4062425"/>
            <a:ext cx="142509" cy="2013463"/>
          </a:xfrm>
          <a:prstGeom prst="flowChartProcess">
            <a:avLst/>
          </a:prstGeom>
          <a:solidFill>
            <a:srgbClr val="7A2993"/>
          </a:solidFill>
          <a:ln>
            <a:solidFill>
              <a:srgbClr val="7A29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lowchart: Process 21">
            <a:hlinkHover r:id="" action="ppaction://hlinkshowjump?jump=nextslide"/>
          </p:cNvPr>
          <p:cNvSpPr/>
          <p:nvPr/>
        </p:nvSpPr>
        <p:spPr>
          <a:xfrm rot="16200000">
            <a:off x="1593289" y="3397186"/>
            <a:ext cx="120371" cy="2025216"/>
          </a:xfrm>
          <a:prstGeom prst="flowChartProcess">
            <a:avLst/>
          </a:prstGeom>
          <a:solidFill>
            <a:srgbClr val="7A2993"/>
          </a:solidFill>
          <a:ln>
            <a:solidFill>
              <a:srgbClr val="7A29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lowchart: Process 22">
            <a:hlinkHover r:id="" action="ppaction://hlinkshowjump?jump=nextslide"/>
          </p:cNvPr>
          <p:cNvSpPr/>
          <p:nvPr/>
        </p:nvSpPr>
        <p:spPr>
          <a:xfrm rot="16200000">
            <a:off x="1267922" y="2628417"/>
            <a:ext cx="113462" cy="2025219"/>
          </a:xfrm>
          <a:prstGeom prst="flowChartProcess">
            <a:avLst/>
          </a:prstGeom>
          <a:solidFill>
            <a:srgbClr val="7A2993"/>
          </a:solidFill>
          <a:ln>
            <a:solidFill>
              <a:srgbClr val="7A29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lowchart: Process 23">
            <a:hlinkClick r:id="" action="ppaction://hlinkshowjump?jump=nextslide"/>
          </p:cNvPr>
          <p:cNvSpPr/>
          <p:nvPr/>
        </p:nvSpPr>
        <p:spPr>
          <a:xfrm rot="16200000">
            <a:off x="1555568" y="1797238"/>
            <a:ext cx="115125" cy="2105907"/>
          </a:xfrm>
          <a:prstGeom prst="flowChartProcess">
            <a:avLst/>
          </a:prstGeom>
          <a:solidFill>
            <a:srgbClr val="7A2993"/>
          </a:solidFill>
          <a:ln>
            <a:solidFill>
              <a:srgbClr val="7A29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lowchart: Process 24">
            <a:hlinkHover r:id="" action="ppaction://hlinkshowjump?jump=nextslide"/>
          </p:cNvPr>
          <p:cNvSpPr/>
          <p:nvPr/>
        </p:nvSpPr>
        <p:spPr>
          <a:xfrm rot="16200000">
            <a:off x="1285122" y="1176869"/>
            <a:ext cx="125453" cy="2131675"/>
          </a:xfrm>
          <a:prstGeom prst="flowChartProcess">
            <a:avLst/>
          </a:prstGeom>
          <a:solidFill>
            <a:srgbClr val="7A2993"/>
          </a:solidFill>
          <a:ln>
            <a:solidFill>
              <a:srgbClr val="7A29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Process 19">
            <a:hlinkHover r:id="" action="ppaction://hlinkshowjump?jump=nextslide"/>
          </p:cNvPr>
          <p:cNvSpPr/>
          <p:nvPr/>
        </p:nvSpPr>
        <p:spPr>
          <a:xfrm rot="16200000">
            <a:off x="5562961" y="-1122232"/>
            <a:ext cx="135442" cy="5708589"/>
          </a:xfrm>
          <a:prstGeom prst="flowChartProcess">
            <a:avLst/>
          </a:prstGeom>
          <a:solidFill>
            <a:srgbClr val="7A2993"/>
          </a:solidFill>
          <a:ln>
            <a:solidFill>
              <a:srgbClr val="7A29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4-Point Star 2">
            <a:hlinkHover r:id="" action="ppaction://hlinkshowjump?jump=nextslide"/>
          </p:cNvPr>
          <p:cNvSpPr/>
          <p:nvPr/>
        </p:nvSpPr>
        <p:spPr>
          <a:xfrm>
            <a:off x="3778852" y="457110"/>
            <a:ext cx="1254467" cy="1035374"/>
          </a:xfrm>
          <a:prstGeom prst="star4">
            <a:avLst/>
          </a:prstGeom>
          <a:solidFill>
            <a:srgbClr val="7A2993"/>
          </a:solidFill>
          <a:ln>
            <a:solidFill>
              <a:srgbClr val="7A29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4-Point Star 7">
            <a:hlinkHover r:id="" action="ppaction://hlinkshowjump?jump=nextslide"/>
          </p:cNvPr>
          <p:cNvSpPr/>
          <p:nvPr/>
        </p:nvSpPr>
        <p:spPr>
          <a:xfrm>
            <a:off x="7117637" y="442742"/>
            <a:ext cx="1327872" cy="1059003"/>
          </a:xfrm>
          <a:prstGeom prst="star4">
            <a:avLst/>
          </a:prstGeom>
          <a:solidFill>
            <a:srgbClr val="7A2993"/>
          </a:solidFill>
          <a:ln>
            <a:solidFill>
              <a:srgbClr val="7A29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4-Point Star 8">
            <a:hlinkHover r:id="" action="ppaction://hlinkshowjump?jump=nextslide"/>
          </p:cNvPr>
          <p:cNvSpPr/>
          <p:nvPr/>
        </p:nvSpPr>
        <p:spPr>
          <a:xfrm>
            <a:off x="5449799" y="415275"/>
            <a:ext cx="1194486" cy="1096563"/>
          </a:xfrm>
          <a:prstGeom prst="star4">
            <a:avLst/>
          </a:prstGeom>
          <a:solidFill>
            <a:srgbClr val="7A2993"/>
          </a:solidFill>
          <a:ln>
            <a:solidFill>
              <a:srgbClr val="7A29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lowchart: Process 25">
            <a:hlinkHover r:id="" action="ppaction://hlinkshowjump?jump=nextslide"/>
          </p:cNvPr>
          <p:cNvSpPr/>
          <p:nvPr/>
        </p:nvSpPr>
        <p:spPr>
          <a:xfrm rot="16200000">
            <a:off x="1537519" y="661230"/>
            <a:ext cx="125453" cy="2131675"/>
          </a:xfrm>
          <a:prstGeom prst="flowChartProcess">
            <a:avLst/>
          </a:prstGeom>
          <a:solidFill>
            <a:srgbClr val="7A2993"/>
          </a:solidFill>
          <a:ln>
            <a:solidFill>
              <a:srgbClr val="7A29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4-Point Star 11">
            <a:hlinkHover r:id="" action="ppaction://hlinkshowjump?jump=nextslide"/>
          </p:cNvPr>
          <p:cNvSpPr/>
          <p:nvPr/>
        </p:nvSpPr>
        <p:spPr>
          <a:xfrm>
            <a:off x="708849" y="423035"/>
            <a:ext cx="1231608" cy="1069449"/>
          </a:xfrm>
          <a:prstGeom prst="star4">
            <a:avLst/>
          </a:prstGeom>
          <a:solidFill>
            <a:srgbClr val="7A2993"/>
          </a:solidFill>
          <a:ln>
            <a:solidFill>
              <a:srgbClr val="7A29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4-Point Star 12">
            <a:hlinkHover r:id="" action="ppaction://hlinkshowjump?jump=nextslide"/>
          </p:cNvPr>
          <p:cNvSpPr/>
          <p:nvPr/>
        </p:nvSpPr>
        <p:spPr>
          <a:xfrm>
            <a:off x="2244444" y="445380"/>
            <a:ext cx="1230420" cy="1066458"/>
          </a:xfrm>
          <a:prstGeom prst="star4">
            <a:avLst/>
          </a:prstGeom>
          <a:solidFill>
            <a:srgbClr val="7A2993"/>
          </a:solidFill>
          <a:ln>
            <a:solidFill>
              <a:srgbClr val="7A29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lowchart: Process 26">
            <a:hlinkHover r:id="" action="ppaction://hlinkshowjump?jump=nextslide"/>
          </p:cNvPr>
          <p:cNvSpPr/>
          <p:nvPr/>
        </p:nvSpPr>
        <p:spPr>
          <a:xfrm rot="16200000">
            <a:off x="6080978" y="-606593"/>
            <a:ext cx="135442" cy="5708589"/>
          </a:xfrm>
          <a:prstGeom prst="flowChartProcess">
            <a:avLst/>
          </a:prstGeom>
          <a:solidFill>
            <a:srgbClr val="7A2993"/>
          </a:solidFill>
          <a:ln>
            <a:solidFill>
              <a:srgbClr val="7A29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lowchart: Collate 13">
            <a:hlinkHover r:id="" action="ppaction://hlinkshowjump?jump=nextslide"/>
          </p:cNvPr>
          <p:cNvSpPr/>
          <p:nvPr/>
        </p:nvSpPr>
        <p:spPr>
          <a:xfrm>
            <a:off x="4362700" y="3007696"/>
            <a:ext cx="871119" cy="757824"/>
          </a:xfrm>
          <a:prstGeom prst="flowChartCollate">
            <a:avLst/>
          </a:prstGeom>
          <a:solidFill>
            <a:srgbClr val="7A2993"/>
          </a:solidFill>
          <a:ln>
            <a:solidFill>
              <a:srgbClr val="7A29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Flowchart: Collate 14">
            <a:hlinkHover r:id="" action="ppaction://hlinkshowjump?jump=nextslide"/>
          </p:cNvPr>
          <p:cNvSpPr/>
          <p:nvPr/>
        </p:nvSpPr>
        <p:spPr>
          <a:xfrm>
            <a:off x="5237899" y="3003193"/>
            <a:ext cx="840298" cy="766830"/>
          </a:xfrm>
          <a:prstGeom prst="flowChartCollate">
            <a:avLst/>
          </a:prstGeom>
          <a:solidFill>
            <a:srgbClr val="7A2993"/>
          </a:solidFill>
          <a:ln>
            <a:solidFill>
              <a:srgbClr val="7A29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Flowchart: Collate 28">
            <a:hlinkHover r:id="" action="ppaction://hlinkshowjump?jump=nextslide"/>
          </p:cNvPr>
          <p:cNvSpPr/>
          <p:nvPr/>
        </p:nvSpPr>
        <p:spPr>
          <a:xfrm>
            <a:off x="6140606" y="3003193"/>
            <a:ext cx="813635" cy="771491"/>
          </a:xfrm>
          <a:prstGeom prst="flowChartCollate">
            <a:avLst/>
          </a:prstGeom>
          <a:solidFill>
            <a:srgbClr val="7A2993"/>
          </a:solidFill>
          <a:ln>
            <a:solidFill>
              <a:srgbClr val="7A29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Flowchart: Collate 29">
            <a:hlinkHover r:id="" action="ppaction://hlinkshowjump?jump=nextslide"/>
          </p:cNvPr>
          <p:cNvSpPr/>
          <p:nvPr/>
        </p:nvSpPr>
        <p:spPr>
          <a:xfrm>
            <a:off x="6990269" y="2998690"/>
            <a:ext cx="803548" cy="766830"/>
          </a:xfrm>
          <a:prstGeom prst="flowChartCollate">
            <a:avLst/>
          </a:prstGeom>
          <a:solidFill>
            <a:srgbClr val="7A2993"/>
          </a:solidFill>
          <a:ln>
            <a:solidFill>
              <a:srgbClr val="7A29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Flowchart: Process 30">
            <a:hlinkHover r:id="" action="ppaction://hlinkshowjump?jump=nextslide"/>
          </p:cNvPr>
          <p:cNvSpPr/>
          <p:nvPr/>
        </p:nvSpPr>
        <p:spPr>
          <a:xfrm rot="16200000">
            <a:off x="5562960" y="-57647"/>
            <a:ext cx="135442" cy="5708589"/>
          </a:xfrm>
          <a:prstGeom prst="flowChartProcess">
            <a:avLst/>
          </a:prstGeom>
          <a:solidFill>
            <a:srgbClr val="7A2993"/>
          </a:solidFill>
          <a:ln>
            <a:solidFill>
              <a:srgbClr val="7A29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lowchart: Process 31">
            <a:hlinkHover r:id="" action="ppaction://hlinkshowjump?jump=nextslide"/>
          </p:cNvPr>
          <p:cNvSpPr/>
          <p:nvPr/>
        </p:nvSpPr>
        <p:spPr>
          <a:xfrm rot="16200000">
            <a:off x="6164256" y="1018528"/>
            <a:ext cx="91606" cy="5724471"/>
          </a:xfrm>
          <a:prstGeom prst="flowChartProcess">
            <a:avLst/>
          </a:prstGeom>
          <a:solidFill>
            <a:srgbClr val="7A2993"/>
          </a:solidFill>
          <a:ln>
            <a:solidFill>
              <a:srgbClr val="7A29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lowchart: Collate 32">
            <a:hlinkHover r:id="" action="ppaction://hlinkshowjump?jump=nextslide"/>
          </p:cNvPr>
          <p:cNvSpPr/>
          <p:nvPr/>
        </p:nvSpPr>
        <p:spPr>
          <a:xfrm>
            <a:off x="3436815" y="3003193"/>
            <a:ext cx="873338" cy="766830"/>
          </a:xfrm>
          <a:prstGeom prst="flowChartCollate">
            <a:avLst/>
          </a:prstGeom>
          <a:solidFill>
            <a:srgbClr val="7A2993"/>
          </a:solidFill>
          <a:ln>
            <a:solidFill>
              <a:srgbClr val="7A29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Flowchart: Process 36">
            <a:hlinkHover r:id="" action="ppaction://hlinkshowjump?jump=nextslide"/>
          </p:cNvPr>
          <p:cNvSpPr/>
          <p:nvPr/>
        </p:nvSpPr>
        <p:spPr>
          <a:xfrm>
            <a:off x="3341596" y="3946872"/>
            <a:ext cx="177981" cy="2347788"/>
          </a:xfrm>
          <a:prstGeom prst="flowChartProcess">
            <a:avLst/>
          </a:prstGeom>
          <a:solidFill>
            <a:srgbClr val="7A2993"/>
          </a:solidFill>
          <a:ln>
            <a:solidFill>
              <a:srgbClr val="7A29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lowchart: Process 37">
            <a:hlinkHover r:id="" action="ppaction://hlinkshowjump?jump=nextslide"/>
          </p:cNvPr>
          <p:cNvSpPr/>
          <p:nvPr/>
        </p:nvSpPr>
        <p:spPr>
          <a:xfrm>
            <a:off x="3841349" y="4257802"/>
            <a:ext cx="192739" cy="2372588"/>
          </a:xfrm>
          <a:prstGeom prst="flowChartProcess">
            <a:avLst/>
          </a:prstGeom>
          <a:solidFill>
            <a:srgbClr val="7A2993"/>
          </a:solidFill>
          <a:ln>
            <a:solidFill>
              <a:srgbClr val="7A29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lowchart: Process 34">
            <a:hlinkHover r:id="" action="ppaction://hlinkshowjump?jump=nextslide"/>
          </p:cNvPr>
          <p:cNvSpPr/>
          <p:nvPr/>
        </p:nvSpPr>
        <p:spPr>
          <a:xfrm>
            <a:off x="4753648" y="4208397"/>
            <a:ext cx="192739" cy="2372588"/>
          </a:xfrm>
          <a:prstGeom prst="flowChartProcess">
            <a:avLst/>
          </a:prstGeom>
          <a:solidFill>
            <a:srgbClr val="7A2993"/>
          </a:solidFill>
          <a:ln>
            <a:solidFill>
              <a:srgbClr val="7A29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lowchart: Process 38">
            <a:hlinkHover r:id="" action="ppaction://hlinkshowjump?jump=nextslide"/>
          </p:cNvPr>
          <p:cNvSpPr/>
          <p:nvPr/>
        </p:nvSpPr>
        <p:spPr>
          <a:xfrm>
            <a:off x="4302119" y="3940257"/>
            <a:ext cx="192739" cy="2372588"/>
          </a:xfrm>
          <a:prstGeom prst="flowChartProcess">
            <a:avLst/>
          </a:prstGeom>
          <a:solidFill>
            <a:srgbClr val="7A2993"/>
          </a:solidFill>
          <a:ln>
            <a:solidFill>
              <a:srgbClr val="7A29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lowchart: Process 39">
            <a:hlinkHover r:id="" action="ppaction://hlinkshowjump?jump=nextslide"/>
          </p:cNvPr>
          <p:cNvSpPr/>
          <p:nvPr/>
        </p:nvSpPr>
        <p:spPr>
          <a:xfrm>
            <a:off x="5188731" y="3954117"/>
            <a:ext cx="192739" cy="2372588"/>
          </a:xfrm>
          <a:prstGeom prst="flowChartProcess">
            <a:avLst/>
          </a:prstGeom>
          <a:solidFill>
            <a:srgbClr val="7A2993"/>
          </a:solidFill>
          <a:ln>
            <a:solidFill>
              <a:srgbClr val="7A29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iley Face 15">
            <a:hlinkHover r:id="" action="ppaction://hlinkshowjump?jump=lastslide"/>
          </p:cNvPr>
          <p:cNvSpPr/>
          <p:nvPr/>
        </p:nvSpPr>
        <p:spPr>
          <a:xfrm>
            <a:off x="7472728" y="5385826"/>
            <a:ext cx="1147346" cy="989243"/>
          </a:xfrm>
          <a:prstGeom prst="smileyFace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rgbClr val="7A29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MouseOver r:id="" action="ppaction://hlinkshowjump?jump=lastslide"/>
              </a:rPr>
              <a:t>Finish</a:t>
            </a:r>
            <a:endParaRPr lang="en-US" dirty="0"/>
          </a:p>
        </p:txBody>
      </p:sp>
      <p:sp>
        <p:nvSpPr>
          <p:cNvPr id="17" name="Pie 16">
            <a:hlinkHover r:id="" action="ppaction://hlinkshowjump?jump=nextslide"/>
          </p:cNvPr>
          <p:cNvSpPr/>
          <p:nvPr/>
        </p:nvSpPr>
        <p:spPr>
          <a:xfrm>
            <a:off x="5653005" y="4597797"/>
            <a:ext cx="1595732" cy="1692599"/>
          </a:xfrm>
          <a:prstGeom prst="pie">
            <a:avLst/>
          </a:prstGeom>
          <a:solidFill>
            <a:srgbClr val="7A2993"/>
          </a:solidFill>
          <a:ln>
            <a:solidFill>
              <a:srgbClr val="7A29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885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5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 animBg="1"/>
      <p:bldP spid="8" grpId="0" animBg="1"/>
      <p:bldP spid="9" grpId="0" animBg="1"/>
      <p:bldP spid="12" grpId="0" animBg="1"/>
      <p:bldP spid="13" grpId="0" animBg="1"/>
      <p:bldP spid="14" grpId="0" animBg="1"/>
      <p:bldP spid="15" grpId="0" animBg="1"/>
      <p:bldP spid="29" grpId="0" animBg="1"/>
      <p:bldP spid="30" grpId="0" animBg="1"/>
      <p:bldP spid="33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n 5">
            <a:hlinkHover r:id="" action="ppaction://hlinkshowjump?jump=firstslide"/>
          </p:cNvPr>
          <p:cNvSpPr/>
          <p:nvPr/>
        </p:nvSpPr>
        <p:spPr>
          <a:xfrm>
            <a:off x="2327998" y="1852279"/>
            <a:ext cx="3899807" cy="2925666"/>
          </a:xfrm>
          <a:prstGeom prst="sun">
            <a:avLst/>
          </a:prstGeom>
          <a:solidFill>
            <a:srgbClr val="7A2993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Try Again</a:t>
            </a:r>
          </a:p>
          <a:p>
            <a:pPr algn="ctr"/>
            <a:r>
              <a:rPr lang="en-US" sz="2400" dirty="0" smtClean="0"/>
              <a:t>Next Time!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24493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n 5">
            <a:hlinkClick r:id="" action="ppaction://hlinkshowjump?jump=firstslide"/>
          </p:cNvPr>
          <p:cNvSpPr/>
          <p:nvPr/>
        </p:nvSpPr>
        <p:spPr>
          <a:xfrm>
            <a:off x="2792627" y="2008799"/>
            <a:ext cx="3179807" cy="2571438"/>
          </a:xfrm>
          <a:prstGeom prst="sun">
            <a:avLst/>
          </a:prstGeom>
          <a:solidFill>
            <a:srgbClr val="7A2993"/>
          </a:solidFill>
          <a:ln>
            <a:solidFill>
              <a:srgbClr val="7A29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You’re A Winner.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0296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157</TotalTime>
  <Words>11</Words>
  <Application>Microsoft Office PowerPoint</Application>
  <PresentationFormat>On-screen Show (4:3)</PresentationFormat>
  <Paragraphs>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Anahi Godinez</dc:creator>
  <cp:lastModifiedBy>Anahi Godinez</cp:lastModifiedBy>
  <cp:revision>18</cp:revision>
  <dcterms:created xsi:type="dcterms:W3CDTF">2015-11-10T20:17:14Z</dcterms:created>
  <dcterms:modified xsi:type="dcterms:W3CDTF">2015-11-16T20:31:51Z</dcterms:modified>
</cp:coreProperties>
</file>