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9" r:id="rId2"/>
    <p:sldId id="256" r:id="rId3"/>
    <p:sldId id="260" r:id="rId4"/>
    <p:sldId id="258" r:id="rId5"/>
    <p:sldId id="257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314" y="596019"/>
            <a:ext cx="7510506" cy="3213982"/>
          </a:xfrm>
        </p:spPr>
        <p:txBody>
          <a:bodyPr anchor="b">
            <a:normAutofit/>
          </a:bodyPr>
          <a:lstStyle>
            <a:lvl1pPr algn="ctr">
              <a:defRPr sz="40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314" y="3886200"/>
            <a:ext cx="7510506" cy="2219108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84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677" y="4377485"/>
            <a:ext cx="7413007" cy="907505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7678" y="996188"/>
            <a:ext cx="7301427" cy="298112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677" y="5284990"/>
            <a:ext cx="7413007" cy="81707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7678" y="6181344"/>
            <a:ext cx="533727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88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4" cy="3137782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343400"/>
            <a:ext cx="7511474" cy="175866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27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83818" y="86027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88822" y="29859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2" y="596018"/>
            <a:ext cx="6974115" cy="3044079"/>
          </a:xfrm>
        </p:spPr>
        <p:txBody>
          <a:bodyPr anchor="ctr">
            <a:normAutofit/>
          </a:bodyPr>
          <a:lstStyle>
            <a:lvl1pPr algn="l">
              <a:defRPr sz="28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436" y="3650606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641206"/>
            <a:ext cx="7511473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02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3603566"/>
            <a:ext cx="7512338" cy="14688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015" y="5072366"/>
            <a:ext cx="7512339" cy="102969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694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83818" y="75385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87556" y="287949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2" y="596018"/>
            <a:ext cx="6974115" cy="2844369"/>
          </a:xfrm>
        </p:spPr>
        <p:txBody>
          <a:bodyPr anchor="ctr">
            <a:normAutofit/>
          </a:bodyPr>
          <a:lstStyle>
            <a:lvl1pPr algn="l">
              <a:defRPr sz="28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7" y="3886200"/>
            <a:ext cx="7512338" cy="105366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939862"/>
            <a:ext cx="7512338" cy="1162198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29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6" y="596018"/>
            <a:ext cx="7511473" cy="275678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6" y="3682941"/>
            <a:ext cx="7511473" cy="104928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732224"/>
            <a:ext cx="7511472" cy="1369836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81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3" cy="1312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379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708" y="596018"/>
            <a:ext cx="1778112" cy="550604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347" y="596018"/>
            <a:ext cx="5624137" cy="550604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30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87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314" y="3270698"/>
            <a:ext cx="7510506" cy="1823305"/>
          </a:xfrm>
        </p:spPr>
        <p:txBody>
          <a:bodyPr anchor="b">
            <a:normAutofit/>
          </a:bodyPr>
          <a:lstStyle>
            <a:lvl1pPr algn="r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314" y="5103810"/>
            <a:ext cx="7510506" cy="99825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2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347" y="2060898"/>
            <a:ext cx="3685073" cy="403133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060898"/>
            <a:ext cx="3689239" cy="403133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198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6306" y="2060898"/>
            <a:ext cx="3397113" cy="733596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347" y="2786027"/>
            <a:ext cx="3685073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150" y="2060898"/>
            <a:ext cx="3419670" cy="725129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65" y="2786027"/>
            <a:ext cx="3701520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1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9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28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1754928"/>
            <a:ext cx="2729523" cy="1371600"/>
          </a:xfrm>
        </p:spPr>
        <p:txBody>
          <a:bodyPr anchor="b">
            <a:normAutofit/>
          </a:bodyPr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8856" y="596018"/>
            <a:ext cx="4500964" cy="5506041"/>
          </a:xfrm>
        </p:spPr>
        <p:txBody>
          <a:bodyPr anchor="ctr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347" y="3126528"/>
            <a:ext cx="272952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2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1898269"/>
            <a:ext cx="4423803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15442" y="-18288"/>
            <a:ext cx="2500062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7318" y="3269869"/>
            <a:ext cx="442380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23649" y="6181344"/>
            <a:ext cx="718502" cy="365125"/>
          </a:xfrm>
        </p:spPr>
        <p:txBody>
          <a:bodyPr/>
          <a:lstStyle/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8348" y="6181344"/>
            <a:ext cx="37053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24262" y="6181344"/>
            <a:ext cx="305186" cy="329250"/>
          </a:xfrm>
        </p:spPr>
        <p:txBody>
          <a:bodyPr/>
          <a:lstStyle/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464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3" cy="1312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8" y="2060898"/>
            <a:ext cx="7511472" cy="404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1708" y="6178260"/>
            <a:ext cx="1287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C9E0D90A-79E4-4CF6-8127-34E4D50C56CC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8347" y="6178260"/>
            <a:ext cx="56241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17202" y="617826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32C888AC-6D8F-4945-9CFF-27A449ABE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057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28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3602038"/>
            <a:ext cx="6858000" cy="1655762"/>
          </a:xfrm>
        </p:spPr>
        <p:txBody>
          <a:bodyPr>
            <a:normAutofit fontScale="77500" lnSpcReduction="20000"/>
          </a:bodyPr>
          <a:lstStyle/>
          <a:p>
            <a:r>
              <a:rPr lang="en-US" sz="1500" dirty="0" smtClean="0"/>
              <a:t>Rules</a:t>
            </a:r>
          </a:p>
          <a:p>
            <a:r>
              <a:rPr lang="en-US" sz="1500" dirty="0" smtClean="0"/>
              <a:t> don’t touch moving objects.</a:t>
            </a:r>
          </a:p>
          <a:p>
            <a:r>
              <a:rPr lang="en-US" sz="1500" dirty="0" smtClean="0"/>
              <a:t>Don’t touch the walls.</a:t>
            </a:r>
          </a:p>
          <a:p>
            <a:r>
              <a:rPr lang="en-US" sz="1500" dirty="0" smtClean="0"/>
              <a:t>survive</a:t>
            </a:r>
            <a:r>
              <a:rPr lang="en-US" sz="1500" dirty="0" smtClean="0"/>
              <a:t>.</a:t>
            </a:r>
            <a:endParaRPr lang="en-US" sz="1500" dirty="0" smtClean="0"/>
          </a:p>
          <a:p>
            <a:r>
              <a:rPr lang="en-US" sz="1500" dirty="0" smtClean="0"/>
              <a:t>Click start to start.</a:t>
            </a:r>
          </a:p>
          <a:p>
            <a:r>
              <a:rPr lang="en-US" sz="1500" dirty="0" smtClean="0"/>
              <a:t>Use </a:t>
            </a:r>
            <a:r>
              <a:rPr lang="en-US" sz="1500" dirty="0" smtClean="0"/>
              <a:t>the mouse.</a:t>
            </a:r>
          </a:p>
          <a:p>
            <a:pPr marL="0" indent="0">
              <a:buNone/>
            </a:pPr>
            <a:endParaRPr lang="en-US" sz="1500" dirty="0" smtClean="0"/>
          </a:p>
          <a:p>
            <a:endParaRPr lang="en-US" dirty="0"/>
          </a:p>
          <a:p>
            <a:endParaRPr lang="en-US" b="1" dirty="0"/>
          </a:p>
        </p:txBody>
      </p: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361950" y="5630863"/>
            <a:ext cx="9144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Explosion 2 1"/>
          <p:cNvSpPr/>
          <p:nvPr/>
        </p:nvSpPr>
        <p:spPr>
          <a:xfrm>
            <a:off x="1213503" y="410197"/>
            <a:ext cx="4760007" cy="2818777"/>
          </a:xfrm>
          <a:prstGeom prst="irregularSeal2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Maze game!!!!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30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3602038"/>
            <a:ext cx="6858000" cy="1655762"/>
          </a:xfrm>
        </p:spPr>
        <p:txBody>
          <a:bodyPr/>
          <a:lstStyle/>
          <a:p>
            <a:endParaRPr lang="en-US" dirty="0"/>
          </a:p>
          <a:p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323850" y="5649913"/>
            <a:ext cx="9144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8" name="Rectangle 7">
            <a:hlinkHover r:id="rId2" action="ppaction://hlinksldjump"/>
          </p:cNvPr>
          <p:cNvSpPr/>
          <p:nvPr/>
        </p:nvSpPr>
        <p:spPr>
          <a:xfrm>
            <a:off x="0" y="1"/>
            <a:ext cx="9144000" cy="1143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rId2" action="ppaction://hlinksldjump"/>
          </p:cNvPr>
          <p:cNvSpPr/>
          <p:nvPr/>
        </p:nvSpPr>
        <p:spPr>
          <a:xfrm>
            <a:off x="0" y="6743700"/>
            <a:ext cx="9144000" cy="1143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rId2" action="ppaction://hlinksldjump"/>
          </p:cNvPr>
          <p:cNvSpPr/>
          <p:nvPr/>
        </p:nvSpPr>
        <p:spPr>
          <a:xfrm>
            <a:off x="0" y="114301"/>
            <a:ext cx="104775" cy="66293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rId2" action="ppaction://hlinksldjump"/>
          </p:cNvPr>
          <p:cNvSpPr/>
          <p:nvPr/>
        </p:nvSpPr>
        <p:spPr>
          <a:xfrm>
            <a:off x="9039225" y="114301"/>
            <a:ext cx="104775" cy="66293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24-Point Star 14">
            <a:hlinkHover r:id="rId2" action="ppaction://hlinksldjump"/>
          </p:cNvPr>
          <p:cNvSpPr/>
          <p:nvPr/>
        </p:nvSpPr>
        <p:spPr>
          <a:xfrm>
            <a:off x="136209" y="3475784"/>
            <a:ext cx="403279" cy="387397"/>
          </a:xfrm>
          <a:prstGeom prst="star24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24-Point Star 15">
            <a:hlinkHover r:id="rId2" action="ppaction://hlinksldjump"/>
          </p:cNvPr>
          <p:cNvSpPr/>
          <p:nvPr/>
        </p:nvSpPr>
        <p:spPr>
          <a:xfrm>
            <a:off x="995413" y="3487304"/>
            <a:ext cx="385924" cy="387397"/>
          </a:xfrm>
          <a:prstGeom prst="star24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24-Point Star 17">
            <a:hlinkHover r:id="rId2" action="ppaction://hlinksldjump"/>
          </p:cNvPr>
          <p:cNvSpPr/>
          <p:nvPr/>
        </p:nvSpPr>
        <p:spPr>
          <a:xfrm>
            <a:off x="485008" y="2628900"/>
            <a:ext cx="552450" cy="581025"/>
          </a:xfrm>
          <a:prstGeom prst="star24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oon 18">
            <a:hlinkHover r:id="rId2" action="ppaction://hlinksldjump"/>
          </p:cNvPr>
          <p:cNvSpPr/>
          <p:nvPr/>
        </p:nvSpPr>
        <p:spPr>
          <a:xfrm rot="5400000">
            <a:off x="499757" y="965607"/>
            <a:ext cx="572267" cy="1003349"/>
          </a:xfrm>
          <a:prstGeom prst="mo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4-Point Star 19">
            <a:hlinkHover r:id="rId2" action="ppaction://hlinksldjump"/>
          </p:cNvPr>
          <p:cNvSpPr/>
          <p:nvPr/>
        </p:nvSpPr>
        <p:spPr>
          <a:xfrm>
            <a:off x="323850" y="4147365"/>
            <a:ext cx="914400" cy="914400"/>
          </a:xfrm>
          <a:prstGeom prst="star4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rId2" action="ppaction://hlinksldjump"/>
          </p:cNvPr>
          <p:cNvSpPr/>
          <p:nvPr/>
        </p:nvSpPr>
        <p:spPr>
          <a:xfrm>
            <a:off x="1525093" y="504825"/>
            <a:ext cx="381767" cy="10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rId2" action="ppaction://hlinksldjump"/>
          </p:cNvPr>
          <p:cNvSpPr/>
          <p:nvPr/>
        </p:nvSpPr>
        <p:spPr>
          <a:xfrm>
            <a:off x="1906860" y="504825"/>
            <a:ext cx="107402" cy="60594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rId2" action="ppaction://hlinksldjump"/>
          </p:cNvPr>
          <p:cNvSpPr/>
          <p:nvPr/>
        </p:nvSpPr>
        <p:spPr>
          <a:xfrm>
            <a:off x="2014262" y="6448425"/>
            <a:ext cx="911849" cy="1158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rId2" action="ppaction://hlinksldjump"/>
          </p:cNvPr>
          <p:cNvSpPr/>
          <p:nvPr/>
        </p:nvSpPr>
        <p:spPr>
          <a:xfrm>
            <a:off x="2818709" y="114301"/>
            <a:ext cx="107402" cy="59816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e 3">
            <a:hlinkHover r:id="rId2" action="ppaction://hlinksldjump"/>
          </p:cNvPr>
          <p:cNvSpPr/>
          <p:nvPr/>
        </p:nvSpPr>
        <p:spPr>
          <a:xfrm>
            <a:off x="2035994" y="3556432"/>
            <a:ext cx="778800" cy="742950"/>
          </a:xfrm>
          <a:prstGeom prst="pi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2" name="Picture 31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5994" y="1958634"/>
            <a:ext cx="176799" cy="170703"/>
          </a:xfrm>
          <a:prstGeom prst="rect">
            <a:avLst/>
          </a:prstGeom>
        </p:spPr>
      </p:pic>
      <p:pic>
        <p:nvPicPr>
          <p:cNvPr id="34" name="Picture 33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4143" y="2686049"/>
            <a:ext cx="176799" cy="170703"/>
          </a:xfrm>
          <a:prstGeom prst="rect">
            <a:avLst/>
          </a:prstGeom>
        </p:spPr>
      </p:pic>
      <p:pic>
        <p:nvPicPr>
          <p:cNvPr id="35" name="Picture 34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965" y="1000172"/>
            <a:ext cx="176799" cy="170703"/>
          </a:xfrm>
          <a:prstGeom prst="rect">
            <a:avLst/>
          </a:prstGeom>
        </p:spPr>
      </p:pic>
      <p:pic>
        <p:nvPicPr>
          <p:cNvPr id="36" name="Picture 35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7995" y="1658033"/>
            <a:ext cx="176799" cy="170703"/>
          </a:xfrm>
          <a:prstGeom prst="rect">
            <a:avLst/>
          </a:prstGeom>
        </p:spPr>
      </p:pic>
      <p:pic>
        <p:nvPicPr>
          <p:cNvPr id="37" name="Picture 36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7995" y="2326061"/>
            <a:ext cx="176799" cy="170703"/>
          </a:xfrm>
          <a:prstGeom prst="rect">
            <a:avLst/>
          </a:prstGeom>
        </p:spPr>
      </p:pic>
      <p:sp>
        <p:nvSpPr>
          <p:cNvPr id="41" name="Rectangle 40">
            <a:hlinkHover r:id="rId2" action="ppaction://hlinksldjump"/>
          </p:cNvPr>
          <p:cNvSpPr/>
          <p:nvPr/>
        </p:nvSpPr>
        <p:spPr>
          <a:xfrm>
            <a:off x="2829379" y="6503049"/>
            <a:ext cx="90050" cy="2307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rId2" action="ppaction://hlinksldjump"/>
          </p:cNvPr>
          <p:cNvSpPr/>
          <p:nvPr/>
        </p:nvSpPr>
        <p:spPr>
          <a:xfrm>
            <a:off x="7646423" y="114301"/>
            <a:ext cx="122711" cy="1056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rId2" action="ppaction://hlinksldjump"/>
          </p:cNvPr>
          <p:cNvSpPr/>
          <p:nvPr/>
        </p:nvSpPr>
        <p:spPr>
          <a:xfrm>
            <a:off x="7646423" y="1168189"/>
            <a:ext cx="914400" cy="103984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4-Point Star 5">
            <a:hlinkHover r:id="rId2" action="ppaction://hlinksldjump"/>
          </p:cNvPr>
          <p:cNvSpPr/>
          <p:nvPr/>
        </p:nvSpPr>
        <p:spPr>
          <a:xfrm>
            <a:off x="3024280" y="2227943"/>
            <a:ext cx="4566218" cy="4314992"/>
          </a:xfrm>
          <a:prstGeom prst="star4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rId2" action="ppaction://hlinksldjump"/>
          </p:cNvPr>
          <p:cNvSpPr/>
          <p:nvPr/>
        </p:nvSpPr>
        <p:spPr>
          <a:xfrm>
            <a:off x="7769134" y="1658033"/>
            <a:ext cx="98884" cy="5087100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rId2" action="ppaction://hlinksldjump"/>
          </p:cNvPr>
          <p:cNvSpPr/>
          <p:nvPr/>
        </p:nvSpPr>
        <p:spPr>
          <a:xfrm>
            <a:off x="3547217" y="1658032"/>
            <a:ext cx="4211026" cy="8275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>
            <a:hlinkHover r:id="rId2" action="ppaction://hlinksldjump"/>
          </p:cNvPr>
          <p:cNvSpPr/>
          <p:nvPr/>
        </p:nvSpPr>
        <p:spPr>
          <a:xfrm>
            <a:off x="3547217" y="734219"/>
            <a:ext cx="284383" cy="91440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>
            <a:hlinkHover r:id="rId2" action="ppaction://hlinksldjump"/>
          </p:cNvPr>
          <p:cNvSpPr/>
          <p:nvPr/>
        </p:nvSpPr>
        <p:spPr>
          <a:xfrm>
            <a:off x="4144179" y="732959"/>
            <a:ext cx="284383" cy="91440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Isosceles Triangle 57">
            <a:hlinkHover r:id="rId2" action="ppaction://hlinksldjump"/>
          </p:cNvPr>
          <p:cNvSpPr/>
          <p:nvPr/>
        </p:nvSpPr>
        <p:spPr>
          <a:xfrm>
            <a:off x="4734563" y="732959"/>
            <a:ext cx="284383" cy="91440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>
            <a:hlinkHover r:id="rId2" action="ppaction://hlinksldjump"/>
          </p:cNvPr>
          <p:cNvSpPr/>
          <p:nvPr/>
        </p:nvSpPr>
        <p:spPr>
          <a:xfrm>
            <a:off x="5331525" y="732959"/>
            <a:ext cx="284383" cy="91440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>
            <a:hlinkHover r:id="rId2" action="ppaction://hlinksldjump"/>
          </p:cNvPr>
          <p:cNvSpPr/>
          <p:nvPr/>
        </p:nvSpPr>
        <p:spPr>
          <a:xfrm>
            <a:off x="5955278" y="732959"/>
            <a:ext cx="284383" cy="91440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Isosceles Triangle 62">
            <a:hlinkHover r:id="rId2" action="ppaction://hlinksldjump"/>
          </p:cNvPr>
          <p:cNvSpPr/>
          <p:nvPr/>
        </p:nvSpPr>
        <p:spPr>
          <a:xfrm>
            <a:off x="3844434" y="732959"/>
            <a:ext cx="284383" cy="91440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Isosceles Triangle 63">
            <a:hlinkHover r:id="rId2" action="ppaction://hlinksldjump"/>
          </p:cNvPr>
          <p:cNvSpPr/>
          <p:nvPr/>
        </p:nvSpPr>
        <p:spPr>
          <a:xfrm>
            <a:off x="4442660" y="732959"/>
            <a:ext cx="284383" cy="91440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Isosceles Triangle 64">
            <a:hlinkHover r:id="rId2" action="ppaction://hlinksldjump"/>
          </p:cNvPr>
          <p:cNvSpPr/>
          <p:nvPr/>
        </p:nvSpPr>
        <p:spPr>
          <a:xfrm>
            <a:off x="5033044" y="732959"/>
            <a:ext cx="284383" cy="91440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Isosceles Triangle 65">
            <a:hlinkHover r:id="rId2" action="ppaction://hlinksldjump"/>
          </p:cNvPr>
          <p:cNvSpPr/>
          <p:nvPr/>
        </p:nvSpPr>
        <p:spPr>
          <a:xfrm>
            <a:off x="5656495" y="742043"/>
            <a:ext cx="284383" cy="91440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Pie 66">
            <a:hlinkHover r:id="rId2" action="ppaction://hlinksldjump"/>
          </p:cNvPr>
          <p:cNvSpPr/>
          <p:nvPr/>
        </p:nvSpPr>
        <p:spPr>
          <a:xfrm>
            <a:off x="2032898" y="5136961"/>
            <a:ext cx="778800" cy="742950"/>
          </a:xfrm>
          <a:prstGeom prst="pi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8" name="Picture 67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5994" y="4630054"/>
            <a:ext cx="176799" cy="170703"/>
          </a:xfrm>
          <a:prstGeom prst="rect">
            <a:avLst/>
          </a:prstGeom>
        </p:spPr>
      </p:pic>
      <p:sp>
        <p:nvSpPr>
          <p:cNvPr id="49" name="Rectangle 48">
            <a:hlinkHover r:id="rId2" action="ppaction://hlinksldjump"/>
          </p:cNvPr>
          <p:cNvSpPr/>
          <p:nvPr/>
        </p:nvSpPr>
        <p:spPr>
          <a:xfrm>
            <a:off x="1527532" y="608167"/>
            <a:ext cx="104921" cy="61355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rId2" action="ppaction://hlinksldjump"/>
          </p:cNvPr>
          <p:cNvSpPr/>
          <p:nvPr/>
        </p:nvSpPr>
        <p:spPr>
          <a:xfrm>
            <a:off x="8456567" y="1270740"/>
            <a:ext cx="98884" cy="5087100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1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504" y="1352740"/>
            <a:ext cx="176799" cy="170703"/>
          </a:xfrm>
          <a:prstGeom prst="rect">
            <a:avLst/>
          </a:prstGeom>
        </p:spPr>
      </p:pic>
      <p:pic>
        <p:nvPicPr>
          <p:cNvPr id="53" name="Picture 52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4510" y="677896"/>
            <a:ext cx="176799" cy="170703"/>
          </a:xfrm>
          <a:prstGeom prst="rect">
            <a:avLst/>
          </a:prstGeom>
        </p:spPr>
      </p:pic>
      <p:sp>
        <p:nvSpPr>
          <p:cNvPr id="26" name="Isosceles Triangle 25">
            <a:hlinkHover r:id="rId2" action="ppaction://hlinksldjump"/>
          </p:cNvPr>
          <p:cNvSpPr/>
          <p:nvPr/>
        </p:nvSpPr>
        <p:spPr>
          <a:xfrm rot="16200000">
            <a:off x="7181249" y="88318"/>
            <a:ext cx="213184" cy="679708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hlinkClick r:id="rId2" action="ppaction://hlinksldjump"/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218" y="207076"/>
            <a:ext cx="576435" cy="576435"/>
          </a:xfrm>
          <a:prstGeom prst="rect">
            <a:avLst/>
          </a:prstGeom>
        </p:spPr>
      </p:pic>
      <p:pic>
        <p:nvPicPr>
          <p:cNvPr id="30" name="Picture 2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243" y="214210"/>
            <a:ext cx="559403" cy="559403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7952738" y="805907"/>
            <a:ext cx="914400" cy="32320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choose</a:t>
            </a:r>
            <a:endParaRPr lang="en-US" sz="1400" dirty="0"/>
          </a:p>
        </p:txBody>
      </p:sp>
      <p:sp>
        <p:nvSpPr>
          <p:cNvPr id="40" name="Flowchart: Collate 39">
            <a:hlinkHover r:id="rId2" action="ppaction://hlinksldjump"/>
          </p:cNvPr>
          <p:cNvSpPr/>
          <p:nvPr/>
        </p:nvSpPr>
        <p:spPr>
          <a:xfrm rot="5400000">
            <a:off x="7979785" y="2546532"/>
            <a:ext cx="398522" cy="567761"/>
          </a:xfrm>
          <a:prstGeom prst="flowChartCol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Flowchart: Collate 68">
            <a:hlinkHover r:id="rId2" action="ppaction://hlinksldjump"/>
          </p:cNvPr>
          <p:cNvSpPr/>
          <p:nvPr/>
        </p:nvSpPr>
        <p:spPr>
          <a:xfrm rot="5400000">
            <a:off x="7973425" y="1571824"/>
            <a:ext cx="398522" cy="567761"/>
          </a:xfrm>
          <a:prstGeom prst="flowChartCol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Flowchart: Collate 73">
            <a:hlinkHover r:id="rId2" action="ppaction://hlinksldjump"/>
          </p:cNvPr>
          <p:cNvSpPr/>
          <p:nvPr/>
        </p:nvSpPr>
        <p:spPr>
          <a:xfrm rot="5400000">
            <a:off x="7966801" y="3524795"/>
            <a:ext cx="398522" cy="567761"/>
          </a:xfrm>
          <a:prstGeom prst="flowChartCol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Flowchart: Collate 74">
            <a:hlinkHover r:id="rId2" action="ppaction://hlinksldjump"/>
          </p:cNvPr>
          <p:cNvSpPr/>
          <p:nvPr/>
        </p:nvSpPr>
        <p:spPr>
          <a:xfrm rot="5400000">
            <a:off x="7959260" y="4499503"/>
            <a:ext cx="398522" cy="567761"/>
          </a:xfrm>
          <a:prstGeom prst="flowChartCol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6" name="Flowchart: Collate 75">
            <a:hlinkHover r:id="rId2" action="ppaction://hlinksldjump"/>
          </p:cNvPr>
          <p:cNvSpPr/>
          <p:nvPr/>
        </p:nvSpPr>
        <p:spPr>
          <a:xfrm rot="5400000">
            <a:off x="7966801" y="5474211"/>
            <a:ext cx="398522" cy="567761"/>
          </a:xfrm>
          <a:prstGeom prst="flowChartCol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35" y="4230506"/>
            <a:ext cx="314695" cy="30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52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L -0.06389 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4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-0.06927 -0.0020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2" y="-11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0.06302 0.0039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18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7 L -0.06493 -3.7037E-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3333E-6 L 0.06684 0.0083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41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2.59259E-6 L 0.00052 -0.0960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81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1.11111E-6 L 0.00052 -0.0960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81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1.11111E-6 L 0.00052 -0.0960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81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1.11111E-6 L 0.00052 -0.0960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81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1.11111E-6 L 0.00052 -0.09606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815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1.11111E-6 L 0.00052 -0.0960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81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1.11111E-6 L 0.00052 -0.0960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81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1.11111E-6 L 0.00052 -0.0960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815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1.48148E-6 L 0.00052 -0.0960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481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022E-16 L 0.06684 0.0083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417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0.06303 0.0039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185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259E-6 L 0.06302 0.0039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185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38778E-17 L -0.40087 -0.0081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52" y="-41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19" grpId="0" animBg="1"/>
      <p:bldP spid="20" grpId="0" animBg="1"/>
      <p:bldP spid="4" grpId="0" animBg="1"/>
      <p:bldP spid="6" grpId="0" animBg="1"/>
      <p:bldP spid="25" grpId="0" animBg="1"/>
      <p:bldP spid="57" grpId="0" animBg="1"/>
      <p:bldP spid="58" grpId="0" animBg="1"/>
      <p:bldP spid="59" grpId="0" animBg="1"/>
      <p:bldP spid="60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26" grpId="0" animBg="1"/>
      <p:bldP spid="40" grpId="0" animBg="1"/>
      <p:bldP spid="69" grpId="0" animBg="1"/>
      <p:bldP spid="74" grpId="0" animBg="1"/>
      <p:bldP spid="75" grpId="0" animBg="1"/>
      <p:bldP spid="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850" y="5649913"/>
            <a:ext cx="9144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6" name="Rectangle 5">
            <a:hlinkClick r:id="" action="ppaction://hlinkshowjump?jump=lastslide"/>
          </p:cNvPr>
          <p:cNvSpPr/>
          <p:nvPr/>
        </p:nvSpPr>
        <p:spPr>
          <a:xfrm>
            <a:off x="7911092" y="290276"/>
            <a:ext cx="9144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  <p:sp>
        <p:nvSpPr>
          <p:cNvPr id="7" name="32-Point Star 6">
            <a:hlinkHover r:id="" action="ppaction://hlinkshowjump?jump=nextslide"/>
          </p:cNvPr>
          <p:cNvSpPr/>
          <p:nvPr/>
        </p:nvSpPr>
        <p:spPr>
          <a:xfrm>
            <a:off x="3932469" y="2195891"/>
            <a:ext cx="461473" cy="444381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9791" y="3666145"/>
            <a:ext cx="542591" cy="512108"/>
          </a:xfrm>
          <a:prstGeom prst="rect">
            <a:avLst/>
          </a:prstGeom>
        </p:spPr>
      </p:pic>
      <p:pic>
        <p:nvPicPr>
          <p:cNvPr id="9" name="Picture 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1821" y="2944345"/>
            <a:ext cx="542591" cy="512108"/>
          </a:xfrm>
          <a:prstGeom prst="rect">
            <a:avLst/>
          </a:prstGeom>
        </p:spPr>
      </p:pic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9346" y="2926334"/>
            <a:ext cx="542591" cy="512108"/>
          </a:xfrm>
          <a:prstGeom prst="rect">
            <a:avLst/>
          </a:prstGeom>
        </p:spPr>
      </p:pic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853" y="3456453"/>
            <a:ext cx="542591" cy="512108"/>
          </a:xfrm>
          <a:prstGeom prst="rect">
            <a:avLst/>
          </a:prstGeom>
        </p:spPr>
      </p:pic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894" y="3456453"/>
            <a:ext cx="542591" cy="512108"/>
          </a:xfrm>
          <a:prstGeom prst="rect">
            <a:avLst/>
          </a:prstGeom>
        </p:spPr>
      </p:pic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318" y="2498728"/>
            <a:ext cx="542591" cy="512108"/>
          </a:xfrm>
          <a:prstGeom prst="rect">
            <a:avLst/>
          </a:prstGeom>
        </p:spPr>
      </p:pic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8746" y="2498728"/>
            <a:ext cx="542591" cy="512108"/>
          </a:xfrm>
          <a:prstGeom prst="rect">
            <a:avLst/>
          </a:prstGeom>
        </p:spPr>
      </p:pic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0" y="0"/>
            <a:ext cx="121923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3780" y="0"/>
            <a:ext cx="140220" cy="6876884"/>
          </a:xfrm>
          <a:prstGeom prst="rect">
            <a:avLst/>
          </a:prstGeom>
        </p:spPr>
      </p:pic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121922" y="6599"/>
            <a:ext cx="8881857" cy="1623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48" y="6663194"/>
            <a:ext cx="8900931" cy="182896"/>
          </a:xfrm>
          <a:prstGeom prst="rect">
            <a:avLst/>
          </a:prstGeom>
        </p:spPr>
      </p:pic>
      <p:pic>
        <p:nvPicPr>
          <p:cNvPr id="17" name="Picture 1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385" y="2418081"/>
            <a:ext cx="1689100" cy="1638300"/>
          </a:xfrm>
          <a:prstGeom prst="rect">
            <a:avLst/>
          </a:prstGeom>
        </p:spPr>
      </p:pic>
      <p:sp>
        <p:nvSpPr>
          <p:cNvPr id="31" name="Moon 30">
            <a:hlinkHover r:id="" action="ppaction://hlinkshowjump?jump=nextslide"/>
          </p:cNvPr>
          <p:cNvSpPr/>
          <p:nvPr/>
        </p:nvSpPr>
        <p:spPr>
          <a:xfrm>
            <a:off x="2031336" y="1204676"/>
            <a:ext cx="1022847" cy="4445237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5352698" y="393109"/>
            <a:ext cx="894645" cy="599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25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0.00104 -0.3194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597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0.00509 L 0.15486 -0.34329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43" y="-1692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0.23524 -0.01204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53" y="-60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371 L 0.17934 0.37361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24" y="1849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0.00834 0.3564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178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6 L -0.17517 0.38195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67" y="1909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-0.28524 0.00671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71" y="3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7 L -0.20399 -0.32037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1601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  <a:latin typeface="Boopee" panose="02000506020000020003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0"/>
            <a:ext cx="8229600" cy="6858000"/>
          </a:xfrm>
          <a:prstGeom prst="rect">
            <a:avLst/>
          </a:prstGeom>
        </p:spPr>
      </p:pic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53083" y="5781973"/>
            <a:ext cx="9144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73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3602038"/>
            <a:ext cx="6858000" cy="1655762"/>
          </a:xfrm>
        </p:spPr>
        <p:txBody>
          <a:bodyPr/>
          <a:lstStyle/>
          <a:p>
            <a:endParaRPr lang="en-US" dirty="0"/>
          </a:p>
          <a:p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912"/>
            <a:ext cx="9144000" cy="6781088"/>
          </a:xfrm>
          <a:prstGeom prst="rect">
            <a:avLst/>
          </a:prstGeom>
        </p:spPr>
      </p:pic>
      <p:sp>
        <p:nvSpPr>
          <p:cNvPr id="9" name="Rectangle 8">
            <a:hlinkClick r:id="" action="ppaction://hlinkshowjump?jump=firstslide"/>
          </p:cNvPr>
          <p:cNvSpPr/>
          <p:nvPr/>
        </p:nvSpPr>
        <p:spPr>
          <a:xfrm>
            <a:off x="379042" y="5690683"/>
            <a:ext cx="9144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956845" y="538385"/>
            <a:ext cx="29141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survived the maze.</a:t>
            </a:r>
          </a:p>
          <a:p>
            <a:pPr algn="ctr"/>
            <a:r>
              <a:rPr lang="en-US" smtClean="0"/>
              <a:t>For now.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58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applause.wav"/>
          </p:stSnd>
        </p:sndAc>
      </p:transition>
    </mc:Choice>
    <mc:Fallback xmlns="">
      <p:transition spd="slow" advClick="0"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241</TotalTime>
  <Words>43</Words>
  <Application>Microsoft Office PowerPoint</Application>
  <PresentationFormat>Letter Paper (8.5x11 in)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Boopee</vt:lpstr>
      <vt:lpstr>Century Gothic</vt:lpstr>
      <vt:lpstr>Mesh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CONNOR LAUMANN</dc:creator>
  <cp:lastModifiedBy>CONNOR LAUMANN</cp:lastModifiedBy>
  <cp:revision>47</cp:revision>
  <dcterms:created xsi:type="dcterms:W3CDTF">2015-03-10T19:52:09Z</dcterms:created>
  <dcterms:modified xsi:type="dcterms:W3CDTF">2015-03-25T19:44:19Z</dcterms:modified>
</cp:coreProperties>
</file>