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92086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58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5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1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8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4006171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02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2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1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1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7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3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24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xqFQoTCIalwb7Li8kCFcExiAodzxwNYw&amp;url=http://www.thefandom.net/movies/new-details-about-the-maze-runner-at-san-diego-comic-con-2014/&amp;bvm=bv.107467506,d.cGU&amp;psig=AFQjCNER1p5n1E9ldKnArYfcc-sxTO3HxQ&amp;ust=144744189788894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75" y="815546"/>
            <a:ext cx="999482" cy="930876"/>
          </a:xfrm>
          <a:prstGeom prst="rect">
            <a:avLst/>
          </a:prstGeom>
        </p:spPr>
      </p:pic>
      <p:pic>
        <p:nvPicPr>
          <p:cNvPr id="1026" name="Picture 2" descr="http://i2.wp.com/www.thefandom.net/wp-content/uploads/2014/06/The-Maze-Runner.jpg?resize=666%2C34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599"/>
            <a:ext cx="9144000" cy="494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9307" y1="42992" x2="19307" y2="42992"/>
                        <a14:foregroundMark x1="26653" y1="32126" x2="26653" y2="32126"/>
                        <a14:foregroundMark x1="30115" y1="47087" x2="30115" y2="47087"/>
                        <a14:foregroundMark x1="34732" y1="38425" x2="34732" y2="38425"/>
                        <a14:foregroundMark x1="45121" y1="38425" x2="45121" y2="38425"/>
                        <a14:foregroundMark x1="50052" y1="32441" x2="50892" y2="32441"/>
                        <a14:foregroundMark x1="60126" y1="32126" x2="60126" y2="32126"/>
                        <a14:foregroundMark x1="65687" y1="28031" x2="65687" y2="28031"/>
                        <a14:foregroundMark x1="75026" y1="26772" x2="75026" y2="26772"/>
                        <a14:foregroundMark x1="76076" y1="54961" x2="76076" y2="54961"/>
                        <a14:foregroundMark x1="69885" y1="54016" x2="69885" y2="54016"/>
                        <a14:foregroundMark x1="60546" y1="49921" x2="60546" y2="49921"/>
                        <a14:foregroundMark x1="63169" y1="67717" x2="63169" y2="67717"/>
                        <a14:foregroundMark x1="52361" y1="62362" x2="52361" y2="62362"/>
                        <a14:foregroundMark x1="39454" y1="60472" x2="39454" y2="60472"/>
                        <a14:foregroundMark x1="45540" y1="54331" x2="45540" y2="54331"/>
                        <a14:foregroundMark x1="26233" y1="64882" x2="26233" y2="64882"/>
                        <a14:foregroundMark x1="34523" y1="76693" x2="34523" y2="766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703" y="-38800"/>
            <a:ext cx="39624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4011827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066271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539048" y="275967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4147751" y="1486931"/>
            <a:ext cx="247135" cy="51898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4922108" y="1474574"/>
            <a:ext cx="247135" cy="53546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4308389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4777945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lock Arc 11">
            <a:hlinkHover r:id="" action="ppaction://hlinkshowjump?jump=nextslide"/>
          </p:cNvPr>
          <p:cNvSpPr/>
          <p:nvPr/>
        </p:nvSpPr>
        <p:spPr>
          <a:xfrm rot="10800000">
            <a:off x="4209971" y="3435950"/>
            <a:ext cx="790395" cy="36610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iagonal Stripe 12">
            <a:hlinkHover r:id="" action="ppaction://hlinkshowjump?jump=nextslide"/>
          </p:cNvPr>
          <p:cNvSpPr/>
          <p:nvPr/>
        </p:nvSpPr>
        <p:spPr>
          <a:xfrm>
            <a:off x="5061707" y="3398110"/>
            <a:ext cx="605482" cy="556052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iagonal Stripe 13">
            <a:hlinkHover r:id="" action="ppaction://hlinkshowjump?jump=nextslide"/>
          </p:cNvPr>
          <p:cNvSpPr/>
          <p:nvPr/>
        </p:nvSpPr>
        <p:spPr>
          <a:xfrm rot="10800000" flipV="1">
            <a:off x="3661277" y="3406350"/>
            <a:ext cx="499268" cy="389053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2542184" y="2030627"/>
            <a:ext cx="812838" cy="77050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45465" y="172993"/>
            <a:ext cx="8666206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5589952" y="3272479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-2884865" y="3272481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14620" y="6370688"/>
            <a:ext cx="8732690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248930" y="3602001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1400434" y="2751445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2248930" y="1788641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5152767" y="3591702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6024947" y="2741146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749569" y="1779379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alf Frame 2">
            <a:hlinkHover r:id="" action="ppaction://hlinkshowjump?jump=nextslide"/>
          </p:cNvPr>
          <p:cNvSpPr/>
          <p:nvPr/>
        </p:nvSpPr>
        <p:spPr>
          <a:xfrm>
            <a:off x="3052080" y="918518"/>
            <a:ext cx="959745" cy="856741"/>
          </a:xfrm>
          <a:prstGeom prst="halfFram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>
            <a:off x="3062046" y="1524000"/>
            <a:ext cx="535239" cy="259489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>
            <a:off x="3570950" y="897674"/>
            <a:ext cx="631669" cy="312518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749271" y="980303"/>
            <a:ext cx="287004" cy="102149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6169404" y="56017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5152096" y="589004"/>
            <a:ext cx="287004" cy="12768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5613705" y="-24335"/>
            <a:ext cx="14827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iagonal Stripe 32"/>
          <p:cNvSpPr/>
          <p:nvPr/>
        </p:nvSpPr>
        <p:spPr>
          <a:xfrm rot="16200000">
            <a:off x="6243151" y="404023"/>
            <a:ext cx="556050" cy="596505"/>
          </a:xfrm>
          <a:prstGeom prst="diagStrip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34" y="1257309"/>
            <a:ext cx="473977" cy="40982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</p:pic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7236583" y="56352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7885409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648211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6997139" y="793410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6353128" y="802944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6353127" y="103618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6360437" y="1263608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7204641" y="100127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7211952" y="1224346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7306110" y="1378552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iley Face 45">
            <a:hlinkHover r:id="" action="ppaction://hlinkshowjump?jump=lastslide"/>
          </p:cNvPr>
          <p:cNvSpPr/>
          <p:nvPr/>
        </p:nvSpPr>
        <p:spPr>
          <a:xfrm>
            <a:off x="1046205" y="918518"/>
            <a:ext cx="889687" cy="765223"/>
          </a:xfrm>
          <a:prstGeom prst="smileyFace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865323" y="898185"/>
            <a:ext cx="131805" cy="9761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1998144" y="892267"/>
            <a:ext cx="131806" cy="42578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65323" y="749643"/>
            <a:ext cx="1264626" cy="13180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035030" y="1798685"/>
            <a:ext cx="194057" cy="1315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035029" y="3126654"/>
            <a:ext cx="197781" cy="68747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998142" y="1318055"/>
            <a:ext cx="1043310" cy="20389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30050" y="1528625"/>
            <a:ext cx="1016064" cy="27340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4-Point Star 53">
            <a:hlinkHover r:id="" action="ppaction://hlinkshowjump?jump=nextslide"/>
          </p:cNvPr>
          <p:cNvSpPr/>
          <p:nvPr/>
        </p:nvSpPr>
        <p:spPr>
          <a:xfrm>
            <a:off x="2534032" y="2852357"/>
            <a:ext cx="837876" cy="71616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4-Point Star 54">
            <a:hlinkHover r:id="" action="ppaction://hlinkshowjump?jump=nextslide"/>
          </p:cNvPr>
          <p:cNvSpPr/>
          <p:nvPr/>
        </p:nvSpPr>
        <p:spPr>
          <a:xfrm>
            <a:off x="3425912" y="2038603"/>
            <a:ext cx="844377" cy="745788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>
            <a:hlinkHover r:id="" action="ppaction://hlinkshowjump?jump=nextslide"/>
          </p:cNvPr>
          <p:cNvSpPr/>
          <p:nvPr/>
        </p:nvSpPr>
        <p:spPr>
          <a:xfrm>
            <a:off x="3448552" y="2839474"/>
            <a:ext cx="810410" cy="742955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4-Point Star 57">
            <a:hlinkHover r:id="" action="ppaction://hlinkshowjump?jump=nextslide"/>
          </p:cNvPr>
          <p:cNvSpPr/>
          <p:nvPr/>
        </p:nvSpPr>
        <p:spPr>
          <a:xfrm>
            <a:off x="5345791" y="2055343"/>
            <a:ext cx="1400431" cy="1458097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870839" y="1879264"/>
            <a:ext cx="1190560" cy="15933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996" y="534173"/>
            <a:ext cx="324436" cy="3289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5" name="Bent Arrow 64"/>
          <p:cNvSpPr/>
          <p:nvPr/>
        </p:nvSpPr>
        <p:spPr>
          <a:xfrm rot="5400000">
            <a:off x="7949980" y="748998"/>
            <a:ext cx="609600" cy="494663"/>
          </a:xfrm>
          <a:prstGeom prst="bent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7905084" y="2043002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7404739" y="2360167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6881723" y="3802052"/>
            <a:ext cx="217524" cy="224402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6359309" y="4156493"/>
            <a:ext cx="217524" cy="222269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5796470" y="3602002"/>
            <a:ext cx="217524" cy="244408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5347502" y="4156492"/>
            <a:ext cx="217524" cy="22226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4852865" y="3597888"/>
            <a:ext cx="217524" cy="244819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4361044" y="4156492"/>
            <a:ext cx="217524" cy="223195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2744075" y="3642426"/>
            <a:ext cx="217524" cy="24020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3785673" y="3802052"/>
            <a:ext cx="217524" cy="224246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3282821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2273732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 rot="865482">
            <a:off x="1784753" y="2246293"/>
            <a:ext cx="217524" cy="37151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 rot="1037392">
            <a:off x="674822" y="4323056"/>
            <a:ext cx="217524" cy="225361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rot="5400000">
            <a:off x="1276164" y="3032367"/>
            <a:ext cx="217524" cy="135294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 rot="5400000">
            <a:off x="927146" y="2597850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 rot="5400000">
            <a:off x="1351047" y="2168571"/>
            <a:ext cx="167610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 rot="5400000">
            <a:off x="924759" y="1720471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Hover r:id="" action="ppaction://hlinkshowjump?jump=nextslide"/>
          </p:cNvPr>
          <p:cNvSpPr/>
          <p:nvPr/>
        </p:nvSpPr>
        <p:spPr>
          <a:xfrm>
            <a:off x="2249172" y="383107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Pie 82">
            <a:hlinkHover r:id="" action="ppaction://hlinkshowjump?jump=nextslide"/>
          </p:cNvPr>
          <p:cNvSpPr/>
          <p:nvPr/>
        </p:nvSpPr>
        <p:spPr>
          <a:xfrm>
            <a:off x="3232998" y="3818460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Pie 85">
            <a:hlinkHover r:id="" action="ppaction://hlinkshowjump?jump=nextslide"/>
          </p:cNvPr>
          <p:cNvSpPr/>
          <p:nvPr/>
        </p:nvSpPr>
        <p:spPr>
          <a:xfrm>
            <a:off x="4287144" y="381768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Pie 86">
            <a:hlinkHover r:id="" action="ppaction://hlinkshowjump?jump=nextslide"/>
          </p:cNvPr>
          <p:cNvSpPr/>
          <p:nvPr/>
        </p:nvSpPr>
        <p:spPr>
          <a:xfrm>
            <a:off x="5287758" y="3824423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Pie 87">
            <a:hlinkHover r:id="" action="ppaction://hlinkshowjump?jump=nextslide"/>
          </p:cNvPr>
          <p:cNvSpPr/>
          <p:nvPr/>
        </p:nvSpPr>
        <p:spPr>
          <a:xfrm>
            <a:off x="6290163" y="380205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Lightning Bolt 47"/>
          <p:cNvSpPr/>
          <p:nvPr/>
        </p:nvSpPr>
        <p:spPr>
          <a:xfrm>
            <a:off x="2240646" y="5520140"/>
            <a:ext cx="1136144" cy="112961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47" y="3690486"/>
            <a:ext cx="904841" cy="668655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384926" y="2198654"/>
            <a:ext cx="235541" cy="1401424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0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-0.20226 -0.215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-10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54" grpId="0" animBg="1"/>
      <p:bldP spid="55" grpId="0" animBg="1"/>
      <p:bldP spid="56" grpId="0" animBg="1"/>
      <p:bldP spid="58" grpId="0" animBg="1"/>
      <p:bldP spid="61" grpId="0" animBg="1"/>
      <p:bldP spid="16" grpId="0" animBg="1"/>
      <p:bldP spid="83" grpId="0" animBg="1"/>
      <p:bldP spid="86" grpId="0" animBg="1"/>
      <p:bldP spid="87" grpId="0" animBg="1"/>
      <p:bldP spid="88" grpId="0" animBg="1"/>
      <p:bldP spid="48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409776" y="535458"/>
            <a:ext cx="518983" cy="362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28760" y="822754"/>
            <a:ext cx="980302" cy="5684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419" y="822754"/>
            <a:ext cx="518983" cy="5539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06" y="3602766"/>
            <a:ext cx="2171700" cy="1428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556" y="1788640"/>
            <a:ext cx="26670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206" y="451575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513" y="921213"/>
            <a:ext cx="518205" cy="5547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8756"/>
            <a:ext cx="8946292" cy="516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180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Wingdings</vt:lpstr>
      <vt:lpstr>Banded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Dakota Helton</dc:creator>
  <cp:lastModifiedBy>Dakota Helton</cp:lastModifiedBy>
  <cp:revision>30</cp:revision>
  <dcterms:created xsi:type="dcterms:W3CDTF">2015-11-10T18:37:56Z</dcterms:created>
  <dcterms:modified xsi:type="dcterms:W3CDTF">2015-11-23T18:29:17Z</dcterms:modified>
</cp:coreProperties>
</file>