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88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19" y="2166365"/>
            <a:ext cx="8603674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992086"/>
            <a:ext cx="6858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5C39-0610-482C-9535-1949D09EEF64}" type="datetimeFigureOut">
              <a:rPr lang="en-US" smtClean="0"/>
              <a:t>11/20/2015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8B16A-1839-4E12-90BC-9AC58CDC2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5581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5C39-0610-482C-9535-1949D09EEF64}" type="datetimeFigureOut">
              <a:rPr lang="en-US" smtClean="0"/>
              <a:t>11/20/2015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8B16A-1839-4E12-90BC-9AC58CDC2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35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764484" y="0"/>
            <a:ext cx="20574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468" y="609600"/>
            <a:ext cx="1801785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609600"/>
            <a:ext cx="5979968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422855"/>
            <a:ext cx="2057397" cy="365125"/>
          </a:xfrm>
        </p:spPr>
        <p:txBody>
          <a:bodyPr/>
          <a:lstStyle/>
          <a:p>
            <a:fld id="{29685C39-0610-482C-9535-1949D09EEF64}" type="datetimeFigureOut">
              <a:rPr lang="en-US" smtClean="0"/>
              <a:t>11/20/2015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32102" y="6422855"/>
            <a:ext cx="320975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4787" y="6422855"/>
            <a:ext cx="659819" cy="365125"/>
          </a:xfrm>
        </p:spPr>
        <p:txBody>
          <a:bodyPr/>
          <a:lstStyle/>
          <a:p>
            <a:fld id="{E068B16A-1839-4E12-90BC-9AC58CDC2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018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5C39-0610-482C-9535-1949D09EEF64}" type="datetimeFigureOut">
              <a:rPr lang="en-US" smtClean="0"/>
              <a:t>11/20/2015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8B16A-1839-4E12-90BC-9AC58CDC2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485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893" y="2208879"/>
            <a:ext cx="78867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893" y="4006171"/>
            <a:ext cx="78867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9685C39-0610-482C-9535-1949D09EEF64}" type="datetimeFigureOut">
              <a:rPr lang="en-US" smtClean="0"/>
              <a:t>11/20/2015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68B16A-1839-4E12-90BC-9AC58CDC2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1028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797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5C39-0610-482C-9535-1949D09EEF64}" type="datetimeFigureOut">
              <a:rPr lang="en-US" smtClean="0"/>
              <a:t>11/20/2015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8B16A-1839-4E12-90BC-9AC58CDC2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723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656566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428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428" y="2656564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5C39-0610-482C-9535-1949D09EEF64}" type="datetimeFigureOut">
              <a:rPr lang="en-US" smtClean="0"/>
              <a:t>11/20/2015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8B16A-1839-4E12-90BC-9AC58CDC2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210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5C39-0610-482C-9535-1949D09EEF64}" type="datetimeFigureOut">
              <a:rPr lang="en-US" smtClean="0"/>
              <a:t>11/20/2015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8B16A-1839-4E12-90BC-9AC58CDC2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612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5C39-0610-482C-9535-1949D09EEF64}" type="datetimeFigureOut">
              <a:rPr lang="en-US" smtClean="0"/>
              <a:t>11/20/2015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8B16A-1839-4E12-90BC-9AC58CDC2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876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48840"/>
            <a:ext cx="4572000" cy="38404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92568" y="2147487"/>
            <a:ext cx="256032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5C39-0610-482C-9535-1949D09EEF64}" type="datetimeFigureOut">
              <a:rPr lang="en-US" smtClean="0"/>
              <a:t>11/20/2015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8B16A-1839-4E12-90BC-9AC58CDC2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331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0" y="2211494"/>
            <a:ext cx="4754880" cy="384048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85351" y="2150621"/>
            <a:ext cx="256032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5C39-0610-482C-9535-1949D09EEF64}" type="datetimeFigureOut">
              <a:rPr lang="en-US" smtClean="0"/>
              <a:t>11/20/2015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8B16A-1839-4E12-90BC-9AC58CDC2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083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62" y="176109"/>
            <a:ext cx="9141714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019" y="284176"/>
            <a:ext cx="777240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019" y="2011680"/>
            <a:ext cx="777240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557" y="6422855"/>
            <a:ext cx="2595043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29685C39-0610-482C-9535-1949D09EEF64}" type="datetimeFigureOut">
              <a:rPr lang="en-US" smtClean="0"/>
              <a:t>11/20/2015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91000" y="6422855"/>
            <a:ext cx="40606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65139" y="6422855"/>
            <a:ext cx="709698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E068B16A-1839-4E12-90BC-9AC58CDC2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1247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&amp;esrc=s&amp;frm=1&amp;source=images&amp;cd=&amp;cad=rja&amp;uact=8&amp;ved=0CAcQjRxqFQoTCIalwb7Li8kCFcExiAodzxwNYw&amp;url=http://www.thefandom.net/movies/new-details-about-the-maze-runner-at-san-diego-comic-con-2014/&amp;bvm=bv.107467506,d.cGU&amp;psig=AFQjCNER1p5n1E9ldKnArYfcc-sxTO3HxQ&amp;ust=1447441897888941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onut 5"/>
          <p:cNvSpPr/>
          <p:nvPr/>
        </p:nvSpPr>
        <p:spPr>
          <a:xfrm>
            <a:off x="4333103" y="980303"/>
            <a:ext cx="659027" cy="436605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7" name="Picture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2875" y="815546"/>
            <a:ext cx="999482" cy="930876"/>
          </a:xfrm>
          <a:prstGeom prst="rect">
            <a:avLst/>
          </a:prstGeom>
        </p:spPr>
      </p:pic>
      <p:pic>
        <p:nvPicPr>
          <p:cNvPr id="1026" name="Picture 2" descr="http://i2.wp.com/www.thefandom.net/wp-content/uploads/2014/06/The-Maze-Runner.jpg?resize=666%2C34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85599"/>
            <a:ext cx="9144000" cy="494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19307" y1="42992" x2="19307" y2="42992"/>
                        <a14:foregroundMark x1="26653" y1="32126" x2="26653" y2="32126"/>
                        <a14:foregroundMark x1="30115" y1="47087" x2="30115" y2="47087"/>
                        <a14:foregroundMark x1="34732" y1="38425" x2="34732" y2="38425"/>
                        <a14:foregroundMark x1="45121" y1="38425" x2="45121" y2="38425"/>
                        <a14:foregroundMark x1="50052" y1="32441" x2="50892" y2="32441"/>
                        <a14:foregroundMark x1="60126" y1="32126" x2="60126" y2="32126"/>
                        <a14:foregroundMark x1="65687" y1="28031" x2="65687" y2="28031"/>
                        <a14:foregroundMark x1="75026" y1="26772" x2="75026" y2="26772"/>
                        <a14:foregroundMark x1="76076" y1="54961" x2="76076" y2="54961"/>
                        <a14:foregroundMark x1="69885" y1="54016" x2="69885" y2="54016"/>
                        <a14:foregroundMark x1="60546" y1="49921" x2="60546" y2="49921"/>
                        <a14:foregroundMark x1="63169" y1="67717" x2="63169" y2="67717"/>
                        <a14:foregroundMark x1="52361" y1="62362" x2="52361" y2="62362"/>
                        <a14:foregroundMark x1="39454" y1="60472" x2="39454" y2="60472"/>
                        <a14:foregroundMark x1="45540" y1="54331" x2="45540" y2="54331"/>
                        <a14:foregroundMark x1="26233" y1="64882" x2="26233" y2="64882"/>
                        <a14:foregroundMark x1="34523" y1="76693" x2="34523" y2="7669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0703" y="-38800"/>
            <a:ext cx="3962400" cy="263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308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onut 5"/>
          <p:cNvSpPr/>
          <p:nvPr/>
        </p:nvSpPr>
        <p:spPr>
          <a:xfrm>
            <a:off x="4333103" y="980303"/>
            <a:ext cx="659027" cy="436605"/>
          </a:xfrm>
          <a:prstGeom prst="donu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Rectangle 3">
            <a:hlinkHover r:id="" action="ppaction://hlinkshowjump?jump=nextslide"/>
          </p:cNvPr>
          <p:cNvSpPr/>
          <p:nvPr/>
        </p:nvSpPr>
        <p:spPr>
          <a:xfrm>
            <a:off x="4011827" y="642551"/>
            <a:ext cx="247135" cy="980303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>
            <a:off x="5066271" y="642551"/>
            <a:ext cx="247135" cy="980303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 rot="5400000">
            <a:off x="4539048" y="275967"/>
            <a:ext cx="247135" cy="980303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Hover r:id="" action="ppaction://hlinkshowjump?jump=nextslide"/>
          </p:cNvPr>
          <p:cNvSpPr/>
          <p:nvPr/>
        </p:nvSpPr>
        <p:spPr>
          <a:xfrm rot="5400000">
            <a:off x="4147751" y="1486931"/>
            <a:ext cx="247135" cy="518984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Hover r:id="" action="ppaction://hlinkshowjump?jump=nextslide"/>
          </p:cNvPr>
          <p:cNvSpPr/>
          <p:nvPr/>
        </p:nvSpPr>
        <p:spPr>
          <a:xfrm rot="5400000">
            <a:off x="4922108" y="1474574"/>
            <a:ext cx="247135" cy="535460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Hover r:id="" action="ppaction://hlinkshowjump?jump=nextslide"/>
          </p:cNvPr>
          <p:cNvSpPr/>
          <p:nvPr/>
        </p:nvSpPr>
        <p:spPr>
          <a:xfrm>
            <a:off x="4308389" y="1865872"/>
            <a:ext cx="222422" cy="153223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Hover r:id="" action="ppaction://hlinkshowjump?jump=nextslide"/>
          </p:cNvPr>
          <p:cNvSpPr/>
          <p:nvPr/>
        </p:nvSpPr>
        <p:spPr>
          <a:xfrm>
            <a:off x="4777945" y="1865872"/>
            <a:ext cx="222422" cy="153223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Block Arc 11">
            <a:hlinkHover r:id="" action="ppaction://hlinkshowjump?jump=nextslide"/>
          </p:cNvPr>
          <p:cNvSpPr/>
          <p:nvPr/>
        </p:nvSpPr>
        <p:spPr>
          <a:xfrm rot="10800000">
            <a:off x="4209972" y="3319850"/>
            <a:ext cx="790395" cy="482202"/>
          </a:xfrm>
          <a:prstGeom prst="blockArc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Diagonal Stripe 12">
            <a:hlinkHover r:id="" action="ppaction://hlinkshowjump?jump=nextslide"/>
          </p:cNvPr>
          <p:cNvSpPr/>
          <p:nvPr/>
        </p:nvSpPr>
        <p:spPr>
          <a:xfrm>
            <a:off x="5061707" y="3398110"/>
            <a:ext cx="605482" cy="556052"/>
          </a:xfrm>
          <a:prstGeom prst="diagStrip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Diagonal Stripe 13">
            <a:hlinkHover r:id="" action="ppaction://hlinkshowjump?jump=nextslide"/>
          </p:cNvPr>
          <p:cNvSpPr/>
          <p:nvPr/>
        </p:nvSpPr>
        <p:spPr>
          <a:xfrm rot="10800000" flipV="1">
            <a:off x="3661277" y="3406350"/>
            <a:ext cx="499268" cy="389053"/>
          </a:xfrm>
          <a:prstGeom prst="diagStrip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4-Point Star 14">
            <a:hlinkHover r:id="" action="ppaction://hlinkshowjump?jump=nextslide"/>
          </p:cNvPr>
          <p:cNvSpPr/>
          <p:nvPr/>
        </p:nvSpPr>
        <p:spPr>
          <a:xfrm>
            <a:off x="2542184" y="2030627"/>
            <a:ext cx="812838" cy="770504"/>
          </a:xfrm>
          <a:prstGeom prst="star4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Hover r:id="" action="ppaction://hlinkshowjump?jump=nextslide"/>
          </p:cNvPr>
          <p:cNvSpPr/>
          <p:nvPr/>
        </p:nvSpPr>
        <p:spPr>
          <a:xfrm>
            <a:off x="245465" y="172993"/>
            <a:ext cx="8666206" cy="251256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Hover r:id="" action="ppaction://hlinkshowjump?jump=nextslide"/>
          </p:cNvPr>
          <p:cNvSpPr/>
          <p:nvPr/>
        </p:nvSpPr>
        <p:spPr>
          <a:xfrm rot="5400000">
            <a:off x="5589952" y="3272479"/>
            <a:ext cx="6450227" cy="251256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hlinkHover r:id="" action="ppaction://hlinkshowjump?jump=nextslide"/>
          </p:cNvPr>
          <p:cNvSpPr/>
          <p:nvPr/>
        </p:nvSpPr>
        <p:spPr>
          <a:xfrm rot="5400000">
            <a:off x="-2884865" y="3272481"/>
            <a:ext cx="6450227" cy="251256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hlinkHover r:id="" action="ppaction://hlinkshowjump?jump=nextslide"/>
          </p:cNvPr>
          <p:cNvSpPr/>
          <p:nvPr/>
        </p:nvSpPr>
        <p:spPr>
          <a:xfrm>
            <a:off x="214620" y="6370688"/>
            <a:ext cx="8732690" cy="251256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hlinkHover r:id="" action="ppaction://hlinkshowjump?jump=nextslide"/>
          </p:cNvPr>
          <p:cNvSpPr/>
          <p:nvPr/>
        </p:nvSpPr>
        <p:spPr>
          <a:xfrm>
            <a:off x="2248930" y="3602001"/>
            <a:ext cx="1923534" cy="222422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hlinkHover r:id="" action="ppaction://hlinkshowjump?jump=nextslide"/>
          </p:cNvPr>
          <p:cNvSpPr/>
          <p:nvPr/>
        </p:nvSpPr>
        <p:spPr>
          <a:xfrm rot="5400000">
            <a:off x="1400434" y="2751445"/>
            <a:ext cx="1923534" cy="222422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hlinkHover r:id="" action="ppaction://hlinkshowjump?jump=nextslide"/>
          </p:cNvPr>
          <p:cNvSpPr/>
          <p:nvPr/>
        </p:nvSpPr>
        <p:spPr>
          <a:xfrm>
            <a:off x="2248930" y="1788641"/>
            <a:ext cx="1348356" cy="222422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hlinkHover r:id="" action="ppaction://hlinkshowjump?jump=nextslide"/>
          </p:cNvPr>
          <p:cNvSpPr/>
          <p:nvPr/>
        </p:nvSpPr>
        <p:spPr>
          <a:xfrm>
            <a:off x="5152767" y="3591702"/>
            <a:ext cx="1923534" cy="222422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hlinkHover r:id="" action="ppaction://hlinkshowjump?jump=nextslide"/>
          </p:cNvPr>
          <p:cNvSpPr/>
          <p:nvPr/>
        </p:nvSpPr>
        <p:spPr>
          <a:xfrm rot="5400000">
            <a:off x="6024947" y="2741146"/>
            <a:ext cx="1923534" cy="222422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hlinkHover r:id="" action="ppaction://hlinkshowjump?jump=nextslide"/>
          </p:cNvPr>
          <p:cNvSpPr/>
          <p:nvPr/>
        </p:nvSpPr>
        <p:spPr>
          <a:xfrm>
            <a:off x="5749569" y="1779379"/>
            <a:ext cx="1348356" cy="222422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Half Frame 2">
            <a:hlinkHover r:id="" action="ppaction://hlinkshowjump?jump=nextslide"/>
          </p:cNvPr>
          <p:cNvSpPr/>
          <p:nvPr/>
        </p:nvSpPr>
        <p:spPr>
          <a:xfrm>
            <a:off x="3052080" y="918518"/>
            <a:ext cx="959745" cy="856741"/>
          </a:xfrm>
          <a:prstGeom prst="halfFrame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Isosceles Triangle 26">
            <a:hlinkHover r:id="" action="ppaction://hlinkshowjump?jump=nextslide"/>
          </p:cNvPr>
          <p:cNvSpPr/>
          <p:nvPr/>
        </p:nvSpPr>
        <p:spPr>
          <a:xfrm>
            <a:off x="3062046" y="1524000"/>
            <a:ext cx="535239" cy="259489"/>
          </a:xfrm>
          <a:prstGeom prst="triangle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Isosceles Triangle 27">
            <a:hlinkHover r:id="" action="ppaction://hlinkshowjump?jump=nextslide"/>
          </p:cNvPr>
          <p:cNvSpPr/>
          <p:nvPr/>
        </p:nvSpPr>
        <p:spPr>
          <a:xfrm>
            <a:off x="3570950" y="897674"/>
            <a:ext cx="631669" cy="312518"/>
          </a:xfrm>
          <a:prstGeom prst="triangle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hlinkHover r:id="" action="ppaction://hlinkshowjump?jump=nextslide"/>
          </p:cNvPr>
          <p:cNvSpPr/>
          <p:nvPr/>
        </p:nvSpPr>
        <p:spPr>
          <a:xfrm>
            <a:off x="5749271" y="980303"/>
            <a:ext cx="287004" cy="1021498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hlinkHover r:id="" action="ppaction://hlinkshowjump?jump=nextslide"/>
          </p:cNvPr>
          <p:cNvSpPr/>
          <p:nvPr/>
        </p:nvSpPr>
        <p:spPr>
          <a:xfrm rot="5400000">
            <a:off x="6169404" y="560171"/>
            <a:ext cx="229888" cy="1070155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hlinkHover r:id="" action="ppaction://hlinkshowjump?jump=nextslide"/>
          </p:cNvPr>
          <p:cNvSpPr/>
          <p:nvPr/>
        </p:nvSpPr>
        <p:spPr>
          <a:xfrm>
            <a:off x="5152096" y="589004"/>
            <a:ext cx="287004" cy="1276868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hlinkHover r:id="" action="ppaction://hlinkshowjump?jump=nextslide"/>
          </p:cNvPr>
          <p:cNvSpPr/>
          <p:nvPr/>
        </p:nvSpPr>
        <p:spPr>
          <a:xfrm rot="5400000">
            <a:off x="5613705" y="-24335"/>
            <a:ext cx="148278" cy="1070155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Diagonal Stripe 32"/>
          <p:cNvSpPr/>
          <p:nvPr/>
        </p:nvSpPr>
        <p:spPr>
          <a:xfrm rot="16200000">
            <a:off x="6243151" y="404023"/>
            <a:ext cx="556050" cy="596505"/>
          </a:xfrm>
          <a:prstGeom prst="diagStripe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1634" y="1257309"/>
            <a:ext cx="473977" cy="409825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</p:pic>
      <p:sp>
        <p:nvSpPr>
          <p:cNvPr id="36" name="Rectangle 35">
            <a:hlinkHover r:id="" action="ppaction://hlinkshowjump?jump=nextslide"/>
          </p:cNvPr>
          <p:cNvSpPr/>
          <p:nvPr/>
        </p:nvSpPr>
        <p:spPr>
          <a:xfrm rot="5400000">
            <a:off x="7236583" y="563521"/>
            <a:ext cx="229888" cy="1070155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hlinkHover r:id="" action="ppaction://hlinkshowjump?jump=nextslide"/>
          </p:cNvPr>
          <p:cNvSpPr/>
          <p:nvPr/>
        </p:nvSpPr>
        <p:spPr>
          <a:xfrm>
            <a:off x="7885409" y="980301"/>
            <a:ext cx="229888" cy="1070155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hlinkHover r:id="" action="ppaction://hlinkshowjump?jump=nextslide"/>
          </p:cNvPr>
          <p:cNvSpPr/>
          <p:nvPr/>
        </p:nvSpPr>
        <p:spPr>
          <a:xfrm>
            <a:off x="7648211" y="980301"/>
            <a:ext cx="229888" cy="1070155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hlinkHover r:id="" action="ppaction://hlinkshowjump?jump=nextslide"/>
          </p:cNvPr>
          <p:cNvSpPr/>
          <p:nvPr/>
        </p:nvSpPr>
        <p:spPr>
          <a:xfrm rot="5400000">
            <a:off x="6997139" y="793410"/>
            <a:ext cx="229888" cy="1070155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hlinkHover r:id="" action="ppaction://hlinkshowjump?jump=nextslide"/>
          </p:cNvPr>
          <p:cNvSpPr/>
          <p:nvPr/>
        </p:nvSpPr>
        <p:spPr>
          <a:xfrm rot="5400000">
            <a:off x="6353128" y="802944"/>
            <a:ext cx="229888" cy="1070155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hlinkHover r:id="" action="ppaction://hlinkshowjump?jump=nextslide"/>
          </p:cNvPr>
          <p:cNvSpPr/>
          <p:nvPr/>
        </p:nvSpPr>
        <p:spPr>
          <a:xfrm rot="5400000">
            <a:off x="6353127" y="1036183"/>
            <a:ext cx="229888" cy="1070155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hlinkHover r:id="" action="ppaction://hlinkshowjump?jump=nextslide"/>
          </p:cNvPr>
          <p:cNvSpPr/>
          <p:nvPr/>
        </p:nvSpPr>
        <p:spPr>
          <a:xfrm rot="5400000">
            <a:off x="6360437" y="1263608"/>
            <a:ext cx="229888" cy="1070155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hlinkHover r:id="" action="ppaction://hlinkshowjump?jump=nextslide"/>
          </p:cNvPr>
          <p:cNvSpPr/>
          <p:nvPr/>
        </p:nvSpPr>
        <p:spPr>
          <a:xfrm rot="5400000">
            <a:off x="7204641" y="1001273"/>
            <a:ext cx="229888" cy="1070155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hlinkHover r:id="" action="ppaction://hlinkshowjump?jump=nextslide"/>
          </p:cNvPr>
          <p:cNvSpPr/>
          <p:nvPr/>
        </p:nvSpPr>
        <p:spPr>
          <a:xfrm rot="5400000">
            <a:off x="7211952" y="1224346"/>
            <a:ext cx="229888" cy="1070155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hlinkHover r:id="" action="ppaction://hlinkshowjump?jump=nextslide"/>
          </p:cNvPr>
          <p:cNvSpPr/>
          <p:nvPr/>
        </p:nvSpPr>
        <p:spPr>
          <a:xfrm rot="5400000">
            <a:off x="7306110" y="1378552"/>
            <a:ext cx="229888" cy="1070155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iley Face 45">
            <a:hlinkHover r:id="" action="ppaction://hlinkshowjump?jump=lastslide"/>
          </p:cNvPr>
          <p:cNvSpPr/>
          <p:nvPr/>
        </p:nvSpPr>
        <p:spPr>
          <a:xfrm>
            <a:off x="1046205" y="918518"/>
            <a:ext cx="889687" cy="765223"/>
          </a:xfrm>
          <a:prstGeom prst="smileyFace">
            <a:avLst/>
          </a:prstGeom>
          <a:solidFill>
            <a:schemeClr val="accent4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hlinkHover r:id="" action="ppaction://hlinkshowjump?jump=nextslide"/>
          </p:cNvPr>
          <p:cNvSpPr/>
          <p:nvPr/>
        </p:nvSpPr>
        <p:spPr>
          <a:xfrm>
            <a:off x="865323" y="898185"/>
            <a:ext cx="131805" cy="976183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hlinkHover r:id="" action="ppaction://hlinkshowjump?jump=nextslide"/>
          </p:cNvPr>
          <p:cNvSpPr/>
          <p:nvPr/>
        </p:nvSpPr>
        <p:spPr>
          <a:xfrm>
            <a:off x="1998144" y="892267"/>
            <a:ext cx="131806" cy="425788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865323" y="749643"/>
            <a:ext cx="1264626" cy="131804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2035030" y="1798685"/>
            <a:ext cx="194057" cy="1315218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2035029" y="3126654"/>
            <a:ext cx="197781" cy="687470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1998142" y="1318055"/>
            <a:ext cx="1043310" cy="203892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2030050" y="1528625"/>
            <a:ext cx="1016064" cy="273406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4-Point Star 53">
            <a:hlinkHover r:id="" action="ppaction://hlinkshowjump?jump=nextslide"/>
          </p:cNvPr>
          <p:cNvSpPr/>
          <p:nvPr/>
        </p:nvSpPr>
        <p:spPr>
          <a:xfrm>
            <a:off x="2534032" y="2852357"/>
            <a:ext cx="837876" cy="716164"/>
          </a:xfrm>
          <a:prstGeom prst="star4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4-Point Star 54">
            <a:hlinkHover r:id="" action="ppaction://hlinkshowjump?jump=nextslide"/>
          </p:cNvPr>
          <p:cNvSpPr/>
          <p:nvPr/>
        </p:nvSpPr>
        <p:spPr>
          <a:xfrm>
            <a:off x="3425912" y="2038603"/>
            <a:ext cx="844377" cy="745788"/>
          </a:xfrm>
          <a:prstGeom prst="star4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4-Point Star 55">
            <a:hlinkHover r:id="" action="ppaction://hlinkshowjump?jump=nextslide"/>
          </p:cNvPr>
          <p:cNvSpPr/>
          <p:nvPr/>
        </p:nvSpPr>
        <p:spPr>
          <a:xfrm>
            <a:off x="3448552" y="2839474"/>
            <a:ext cx="810410" cy="742955"/>
          </a:xfrm>
          <a:prstGeom prst="star4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4-Point Star 57">
            <a:hlinkHover r:id="" action="ppaction://hlinkshowjump?jump=nextslide"/>
          </p:cNvPr>
          <p:cNvSpPr/>
          <p:nvPr/>
        </p:nvSpPr>
        <p:spPr>
          <a:xfrm>
            <a:off x="5345791" y="2055343"/>
            <a:ext cx="1400431" cy="1458097"/>
          </a:xfrm>
          <a:prstGeom prst="star4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hlinkHover r:id="" action="ppaction://hlinkshowjump?jump=nextslide"/>
          </p:cNvPr>
          <p:cNvSpPr/>
          <p:nvPr/>
        </p:nvSpPr>
        <p:spPr>
          <a:xfrm>
            <a:off x="870839" y="1879264"/>
            <a:ext cx="1190560" cy="159339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2" name="Picture 6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1996" y="534173"/>
            <a:ext cx="324436" cy="32891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5" name="Bent Arrow 64"/>
          <p:cNvSpPr/>
          <p:nvPr/>
        </p:nvSpPr>
        <p:spPr>
          <a:xfrm rot="5400000">
            <a:off x="7949980" y="748998"/>
            <a:ext cx="609600" cy="494663"/>
          </a:xfrm>
          <a:prstGeom prst="bentArrow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6" name="Rectangle 65">
            <a:hlinkHover r:id="" action="ppaction://hlinkshowjump?jump=nextslide"/>
          </p:cNvPr>
          <p:cNvSpPr/>
          <p:nvPr/>
        </p:nvSpPr>
        <p:spPr>
          <a:xfrm>
            <a:off x="7905084" y="2043002"/>
            <a:ext cx="217524" cy="4028283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>
            <a:hlinkHover r:id="" action="ppaction://hlinkshowjump?jump=nextslide"/>
          </p:cNvPr>
          <p:cNvSpPr/>
          <p:nvPr/>
        </p:nvSpPr>
        <p:spPr>
          <a:xfrm>
            <a:off x="7404739" y="2360167"/>
            <a:ext cx="217524" cy="4028283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>
            <a:hlinkHover r:id="" action="ppaction://hlinkshowjump?jump=nextslide"/>
          </p:cNvPr>
          <p:cNvSpPr/>
          <p:nvPr/>
        </p:nvSpPr>
        <p:spPr>
          <a:xfrm>
            <a:off x="6881723" y="3802052"/>
            <a:ext cx="217524" cy="2244029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>
            <a:hlinkHover r:id="" action="ppaction://hlinkshowjump?jump=nextslide"/>
          </p:cNvPr>
          <p:cNvSpPr/>
          <p:nvPr/>
        </p:nvSpPr>
        <p:spPr>
          <a:xfrm>
            <a:off x="6359309" y="4156493"/>
            <a:ext cx="217524" cy="2222695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>
            <a:hlinkHover r:id="" action="ppaction://hlinkshowjump?jump=nextslide"/>
          </p:cNvPr>
          <p:cNvSpPr/>
          <p:nvPr/>
        </p:nvSpPr>
        <p:spPr>
          <a:xfrm>
            <a:off x="5796470" y="3602002"/>
            <a:ext cx="217524" cy="2444080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>
            <a:hlinkHover r:id="" action="ppaction://hlinkshowjump?jump=nextslide"/>
          </p:cNvPr>
          <p:cNvSpPr/>
          <p:nvPr/>
        </p:nvSpPr>
        <p:spPr>
          <a:xfrm>
            <a:off x="5347502" y="4156492"/>
            <a:ext cx="217524" cy="2222696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hlinkHover r:id="" action="ppaction://hlinkshowjump?jump=nextslide"/>
          </p:cNvPr>
          <p:cNvSpPr/>
          <p:nvPr/>
        </p:nvSpPr>
        <p:spPr>
          <a:xfrm>
            <a:off x="4852865" y="3597888"/>
            <a:ext cx="217524" cy="2448193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>
            <a:hlinkHover r:id="" action="ppaction://hlinkshowjump?jump=nextslide"/>
          </p:cNvPr>
          <p:cNvSpPr/>
          <p:nvPr/>
        </p:nvSpPr>
        <p:spPr>
          <a:xfrm>
            <a:off x="4361044" y="4156492"/>
            <a:ext cx="217524" cy="2231958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hlinkHover r:id="" action="ppaction://hlinkshowjump?jump=nextslide"/>
          </p:cNvPr>
          <p:cNvSpPr/>
          <p:nvPr/>
        </p:nvSpPr>
        <p:spPr>
          <a:xfrm>
            <a:off x="2744075" y="3642426"/>
            <a:ext cx="217524" cy="2402096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>
            <a:hlinkHover r:id="" action="ppaction://hlinkshowjump?jump=nextslide"/>
          </p:cNvPr>
          <p:cNvSpPr/>
          <p:nvPr/>
        </p:nvSpPr>
        <p:spPr>
          <a:xfrm>
            <a:off x="3785673" y="3802052"/>
            <a:ext cx="217524" cy="2242469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>
            <a:hlinkHover r:id="" action="ppaction://hlinkshowjump?jump=nextslide"/>
          </p:cNvPr>
          <p:cNvSpPr/>
          <p:nvPr/>
        </p:nvSpPr>
        <p:spPr>
          <a:xfrm>
            <a:off x="3282821" y="4156492"/>
            <a:ext cx="217524" cy="2252532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>
            <a:hlinkHover r:id="" action="ppaction://hlinkshowjump?jump=nextslide"/>
          </p:cNvPr>
          <p:cNvSpPr/>
          <p:nvPr/>
        </p:nvSpPr>
        <p:spPr>
          <a:xfrm>
            <a:off x="2273732" y="4156492"/>
            <a:ext cx="217524" cy="2252532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>
            <a:hlinkHover r:id="" action="ppaction://hlinkshowjump?jump=nextslide"/>
          </p:cNvPr>
          <p:cNvSpPr/>
          <p:nvPr/>
        </p:nvSpPr>
        <p:spPr>
          <a:xfrm rot="865482">
            <a:off x="1784753" y="2246293"/>
            <a:ext cx="217524" cy="3715168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hlinkHover r:id="" action="ppaction://hlinkshowjump?jump=nextslide"/>
          </p:cNvPr>
          <p:cNvSpPr/>
          <p:nvPr/>
        </p:nvSpPr>
        <p:spPr>
          <a:xfrm rot="1037392">
            <a:off x="674822" y="4323056"/>
            <a:ext cx="217524" cy="2253619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hlinkHover r:id="" action="ppaction://hlinkshowjump?jump=nextslide"/>
          </p:cNvPr>
          <p:cNvSpPr/>
          <p:nvPr/>
        </p:nvSpPr>
        <p:spPr>
          <a:xfrm rot="5400000">
            <a:off x="1276164" y="3032367"/>
            <a:ext cx="217524" cy="1352946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>
            <a:hlinkHover r:id="" action="ppaction://hlinkshowjump?jump=nextslide"/>
          </p:cNvPr>
          <p:cNvSpPr/>
          <p:nvPr/>
        </p:nvSpPr>
        <p:spPr>
          <a:xfrm rot="5400000">
            <a:off x="927146" y="2597850"/>
            <a:ext cx="217524" cy="1173891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>
            <a:hlinkHover r:id="" action="ppaction://hlinkshowjump?jump=nextslide"/>
          </p:cNvPr>
          <p:cNvSpPr/>
          <p:nvPr/>
        </p:nvSpPr>
        <p:spPr>
          <a:xfrm rot="5400000">
            <a:off x="1351047" y="2168571"/>
            <a:ext cx="167610" cy="1173891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hlinkHover r:id="" action="ppaction://hlinkshowjump?jump=nextslide"/>
          </p:cNvPr>
          <p:cNvSpPr/>
          <p:nvPr/>
        </p:nvSpPr>
        <p:spPr>
          <a:xfrm rot="5400000">
            <a:off x="924759" y="1720471"/>
            <a:ext cx="217524" cy="1173891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ie 15">
            <a:hlinkHover r:id="" action="ppaction://hlinkshowjump?jump=nextslide"/>
          </p:cNvPr>
          <p:cNvSpPr/>
          <p:nvPr/>
        </p:nvSpPr>
        <p:spPr>
          <a:xfrm>
            <a:off x="2249172" y="3831072"/>
            <a:ext cx="345900" cy="387485"/>
          </a:xfrm>
          <a:prstGeom prst="p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3" name="Pie 82">
            <a:hlinkHover r:id="" action="ppaction://hlinkshowjump?jump=nextslide"/>
          </p:cNvPr>
          <p:cNvSpPr/>
          <p:nvPr/>
        </p:nvSpPr>
        <p:spPr>
          <a:xfrm>
            <a:off x="3232998" y="3818460"/>
            <a:ext cx="345900" cy="387485"/>
          </a:xfrm>
          <a:prstGeom prst="p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6" name="Pie 85">
            <a:hlinkHover r:id="" action="ppaction://hlinkshowjump?jump=nextslide"/>
          </p:cNvPr>
          <p:cNvSpPr/>
          <p:nvPr/>
        </p:nvSpPr>
        <p:spPr>
          <a:xfrm>
            <a:off x="4287144" y="3817682"/>
            <a:ext cx="345900" cy="387485"/>
          </a:xfrm>
          <a:prstGeom prst="p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7" name="Pie 86">
            <a:hlinkHover r:id="" action="ppaction://hlinkshowjump?jump=nextslide"/>
          </p:cNvPr>
          <p:cNvSpPr/>
          <p:nvPr/>
        </p:nvSpPr>
        <p:spPr>
          <a:xfrm>
            <a:off x="5287758" y="3824423"/>
            <a:ext cx="345900" cy="387485"/>
          </a:xfrm>
          <a:prstGeom prst="p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8" name="Pie 87">
            <a:hlinkHover r:id="" action="ppaction://hlinkshowjump?jump=nextslide"/>
          </p:cNvPr>
          <p:cNvSpPr/>
          <p:nvPr/>
        </p:nvSpPr>
        <p:spPr>
          <a:xfrm>
            <a:off x="6290163" y="3802052"/>
            <a:ext cx="345900" cy="387485"/>
          </a:xfrm>
          <a:prstGeom prst="p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Lightning Bolt 47"/>
          <p:cNvSpPr/>
          <p:nvPr/>
        </p:nvSpPr>
        <p:spPr>
          <a:xfrm>
            <a:off x="2240646" y="5520140"/>
            <a:ext cx="1136144" cy="1129614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947" y="3690486"/>
            <a:ext cx="904841" cy="668655"/>
          </a:xfrm>
          <a:prstGeom prst="rect">
            <a:avLst/>
          </a:prstGeom>
        </p:spPr>
      </p:pic>
      <p:sp>
        <p:nvSpPr>
          <p:cNvPr id="57" name="Rectangle 56"/>
          <p:cNvSpPr/>
          <p:nvPr/>
        </p:nvSpPr>
        <p:spPr>
          <a:xfrm>
            <a:off x="1384926" y="2198654"/>
            <a:ext cx="235541" cy="1401424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106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81481E-6 L -0.20226 -0.21551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74" y="-106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1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</p:childTnLst>
        </p:cTn>
      </p:par>
    </p:tnLst>
    <p:bldLst>
      <p:bldP spid="15" grpId="0" animBg="1"/>
      <p:bldP spid="33" grpId="0" animBg="1"/>
      <p:bldP spid="54" grpId="0" animBg="1"/>
      <p:bldP spid="55" grpId="0" animBg="1"/>
      <p:bldP spid="56" grpId="0" animBg="1"/>
      <p:bldP spid="58" grpId="0" animBg="1"/>
      <p:bldP spid="61" grpId="0" animBg="1"/>
      <p:bldP spid="16" grpId="0" animBg="1"/>
      <p:bldP spid="83" grpId="0" animBg="1"/>
      <p:bldP spid="86" grpId="0" animBg="1"/>
      <p:bldP spid="87" grpId="0" animBg="1"/>
      <p:bldP spid="88" grpId="0" animBg="1"/>
      <p:bldP spid="48" grpId="0" animBg="1"/>
      <p:bldP spid="5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3"/>
          <p:cNvCxnSpPr/>
          <p:nvPr/>
        </p:nvCxnSpPr>
        <p:spPr>
          <a:xfrm>
            <a:off x="3409776" y="535458"/>
            <a:ext cx="518983" cy="3624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3928760" y="822754"/>
            <a:ext cx="980302" cy="56841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9419" y="822754"/>
            <a:ext cx="518983" cy="55399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2206" y="3602766"/>
            <a:ext cx="2171700" cy="14287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34556" y="1788640"/>
            <a:ext cx="2667000" cy="2133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82206" y="4515750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75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onut 5"/>
          <p:cNvSpPr/>
          <p:nvPr/>
        </p:nvSpPr>
        <p:spPr>
          <a:xfrm>
            <a:off x="4333103" y="980303"/>
            <a:ext cx="659027" cy="436605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3" name="Picture 2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3513" y="921213"/>
            <a:ext cx="518205" cy="55478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88756"/>
            <a:ext cx="8946292" cy="5169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878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Banded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tint val="99000"/>
                <a:shade val="96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C3935CB6-B0E3-44A7-AB37-996D901F73A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Banded</Template>
  <TotalTime>174</TotalTime>
  <Words>0</Words>
  <Application>Microsoft Office PowerPoint</Application>
  <PresentationFormat>On-screen Show (4:3)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Corbel</vt:lpstr>
      <vt:lpstr>Wingdings</vt:lpstr>
      <vt:lpstr>Banded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Dakota Helton</dc:creator>
  <cp:lastModifiedBy>Dakota Helton</cp:lastModifiedBy>
  <cp:revision>28</cp:revision>
  <dcterms:created xsi:type="dcterms:W3CDTF">2015-11-10T18:37:56Z</dcterms:created>
  <dcterms:modified xsi:type="dcterms:W3CDTF">2015-11-20T18:48:46Z</dcterms:modified>
</cp:coreProperties>
</file>