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74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8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8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7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3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9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5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1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9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16A02-FD2B-4540-B6D0-A1A34D1D5C38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21B5-08AB-44E1-A05E-D298B1BD3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6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microsoft.com/office/2007/relationships/hdphoto" Target="../media/hdphoto1.wdp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hlinkClick r:id="" action="ppaction://hlinkshowjump?jump=nextslide"/>
            <a:hlinkHover r:id="" action="ppaction://noaction" highlightClick="1"/>
          </p:cNvPr>
          <p:cNvSpPr/>
          <p:nvPr/>
        </p:nvSpPr>
        <p:spPr>
          <a:xfrm>
            <a:off x="296563" y="6203092"/>
            <a:ext cx="560173" cy="362465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3766737"/>
            <a:ext cx="1977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 To Start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 rot="682491">
            <a:off x="617838" y="4237496"/>
            <a:ext cx="477794" cy="1426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63" y="929760"/>
            <a:ext cx="45274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If </a:t>
            </a:r>
            <a:r>
              <a:rPr lang="en-US" sz="4000" dirty="0"/>
              <a:t>Y</a:t>
            </a:r>
            <a:r>
              <a:rPr lang="en-US" sz="4000" dirty="0" smtClean="0"/>
              <a:t>ou Win Dakota Will Give you $5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79" y="5509018"/>
            <a:ext cx="3181921" cy="13489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403">
                        <a14:foregroundMark x1="4478" y1="43165" x2="4478" y2="43165"/>
                        <a14:foregroundMark x1="2687" y1="42446" x2="2687" y2="42446"/>
                        <a14:foregroundMark x1="9851" y1="42446" x2="9851" y2="42446"/>
                        <a14:foregroundMark x1="14925" y1="43165" x2="14925" y2="43165"/>
                        <a14:foregroundMark x1="19403" y1="43165" x2="19403" y2="43165"/>
                        <a14:foregroundMark x1="44776" y1="43165" x2="44776" y2="43165"/>
                        <a14:foregroundMark x1="46567" y1="42446" x2="46567" y2="42446"/>
                        <a14:foregroundMark x1="41493" y1="43165" x2="41493" y2="43165"/>
                        <a14:foregroundMark x1="51940" y1="42446" x2="51940" y2="42446"/>
                        <a14:foregroundMark x1="55821" y1="43165" x2="55821" y2="43165"/>
                        <a14:foregroundMark x1="60597" y1="42446" x2="60597" y2="42446"/>
                        <a14:foregroundMark x1="62985" y1="47482" x2="62985" y2="47482"/>
                        <a14:foregroundMark x1="55821" y1="44604" x2="55821" y2="44604"/>
                        <a14:foregroundMark x1="65373" y1="43885" x2="65373" y2="43885"/>
                        <a14:foregroundMark x1="69552" y1="42446" x2="69552" y2="42446"/>
                        <a14:foregroundMark x1="67164" y1="57554" x2="67164" y2="57554"/>
                        <a14:foregroundMark x1="60299" y1="56835" x2="60299" y2="56835"/>
                        <a14:foregroundMark x1="69851" y1="49640" x2="69851" y2="49640"/>
                        <a14:foregroundMark x1="74328" y1="48201" x2="74328" y2="48201"/>
                        <a14:foregroundMark x1="83284" y1="51799" x2="83284" y2="51799"/>
                        <a14:foregroundMark x1="94328" y1="49640" x2="94328" y2="49640"/>
                        <a14:foregroundMark x1="97015" y1="42446" x2="97015" y2="42446"/>
                        <a14:foregroundMark x1="95522" y1="49640" x2="95522" y2="49640"/>
                        <a14:foregroundMark x1="96716" y1="56835" x2="96716" y2="568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756" y="1093023"/>
            <a:ext cx="8807230" cy="29889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633" y="5509018"/>
            <a:ext cx="3181921" cy="13489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17" y="4245215"/>
            <a:ext cx="3181921" cy="13489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632" y="4218765"/>
            <a:ext cx="3181921" cy="13489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16" y="2896233"/>
            <a:ext cx="3181921" cy="1348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611"/>
            <a:ext cx="2996909" cy="10897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15" y="1563391"/>
            <a:ext cx="3181921" cy="13489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14" y="0"/>
            <a:ext cx="3181921" cy="15737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028" y="1509274"/>
            <a:ext cx="2341056" cy="138404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440" y="0"/>
            <a:ext cx="3050114" cy="10930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395" y="1066573"/>
            <a:ext cx="2049158" cy="4397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878" y="4133586"/>
            <a:ext cx="1676224" cy="13489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877" y="5482568"/>
            <a:ext cx="1676225" cy="137543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9835"/>
            <a:ext cx="2884257" cy="13489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09" y="3754497"/>
            <a:ext cx="1107248" cy="3938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575" y="2146700"/>
            <a:ext cx="853453" cy="7730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" y="2155186"/>
            <a:ext cx="2853044" cy="32129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020" y="2885923"/>
            <a:ext cx="3181921" cy="134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10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6"/>
            <a:ext cx="9144000" cy="6858000"/>
          </a:xfrm>
          <a:prstGeom prst="rect">
            <a:avLst/>
          </a:prstGeom>
        </p:spPr>
      </p:pic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0" y="0"/>
            <a:ext cx="65903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>
            <a:hlinkHover r:id="" action="ppaction://hlinkshowjump?jump=nextslide"/>
          </p:cNvPr>
          <p:cNvSpPr/>
          <p:nvPr/>
        </p:nvSpPr>
        <p:spPr>
          <a:xfrm rot="5400000">
            <a:off x="4576119" y="-4510216"/>
            <a:ext cx="57666" cy="907809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>
            <a:hlinkHover r:id="" action="ppaction://hlinkshowjump?jump=nextslide"/>
          </p:cNvPr>
          <p:cNvSpPr/>
          <p:nvPr/>
        </p:nvSpPr>
        <p:spPr>
          <a:xfrm>
            <a:off x="9078097" y="57665"/>
            <a:ext cx="65903" cy="6858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Rectangle 254">
            <a:hlinkHover r:id="" action="ppaction://hlinkshowjump?jump=nextslide"/>
          </p:cNvPr>
          <p:cNvSpPr/>
          <p:nvPr/>
        </p:nvSpPr>
        <p:spPr>
          <a:xfrm rot="5400000">
            <a:off x="4576119" y="2288059"/>
            <a:ext cx="57666" cy="907809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>
            <a:hlinkHover r:id="" action="ppaction://hlinkshowjump?jump=nextslide"/>
          </p:cNvPr>
          <p:cNvSpPr/>
          <p:nvPr/>
        </p:nvSpPr>
        <p:spPr>
          <a:xfrm>
            <a:off x="416013" y="4899454"/>
            <a:ext cx="45719" cy="13222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>
            <a:hlinkHover r:id="" action="ppaction://hlinkshowjump?jump=nextslide"/>
          </p:cNvPr>
          <p:cNvSpPr/>
          <p:nvPr/>
        </p:nvSpPr>
        <p:spPr>
          <a:xfrm rot="5400000">
            <a:off x="1365938" y="3884655"/>
            <a:ext cx="64874" cy="19647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>
            <a:hlinkHover r:id="" action="ppaction://hlinkshowjump?jump=nextslide"/>
          </p:cNvPr>
          <p:cNvSpPr/>
          <p:nvPr/>
        </p:nvSpPr>
        <p:spPr>
          <a:xfrm rot="5400000">
            <a:off x="1362330" y="3160241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>
            <a:hlinkHover r:id="" action="ppaction://hlinkshowjump?jump=nextslide"/>
          </p:cNvPr>
          <p:cNvSpPr/>
          <p:nvPr/>
        </p:nvSpPr>
        <p:spPr>
          <a:xfrm>
            <a:off x="2721787" y="4489622"/>
            <a:ext cx="45719" cy="856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Rectangle 260">
            <a:hlinkHover r:id="" action="ppaction://hlinkshowjump?jump=nextslide"/>
          </p:cNvPr>
          <p:cNvSpPr/>
          <p:nvPr/>
        </p:nvSpPr>
        <p:spPr>
          <a:xfrm rot="5400000">
            <a:off x="1818454" y="4450542"/>
            <a:ext cx="79802" cy="17066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>
            <a:hlinkHover r:id="" action="ppaction://hlinkshowjump?jump=nextslide"/>
          </p:cNvPr>
          <p:cNvSpPr/>
          <p:nvPr/>
        </p:nvSpPr>
        <p:spPr>
          <a:xfrm rot="5400000">
            <a:off x="1396829" y="4866502"/>
            <a:ext cx="64874" cy="19647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Rectangle 262">
            <a:hlinkHover r:id="" action="ppaction://hlinkshowjump?jump=nextslide"/>
          </p:cNvPr>
          <p:cNvSpPr/>
          <p:nvPr/>
        </p:nvSpPr>
        <p:spPr>
          <a:xfrm>
            <a:off x="2725088" y="5343783"/>
            <a:ext cx="45719" cy="856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/>
          <p:cNvSpPr/>
          <p:nvPr/>
        </p:nvSpPr>
        <p:spPr>
          <a:xfrm rot="5400000">
            <a:off x="1976263" y="5460397"/>
            <a:ext cx="45719" cy="15367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Rectangle 264">
            <a:hlinkHover r:id="" action="ppaction://hlinkshowjump?jump=nextslide"/>
          </p:cNvPr>
          <p:cNvSpPr/>
          <p:nvPr/>
        </p:nvSpPr>
        <p:spPr>
          <a:xfrm rot="10800000">
            <a:off x="3133679" y="4077727"/>
            <a:ext cx="7094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>
            <a:hlinkHover r:id="" action="ppaction://hlinkshowjump?jump=nextslide"/>
          </p:cNvPr>
          <p:cNvSpPr/>
          <p:nvPr/>
        </p:nvSpPr>
        <p:spPr>
          <a:xfrm>
            <a:off x="802780" y="6229144"/>
            <a:ext cx="45719" cy="85673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>
            <a:hlinkHover r:id="" action="ppaction://hlinkshowjump?jump=nextslide"/>
          </p:cNvPr>
          <p:cNvSpPr/>
          <p:nvPr/>
        </p:nvSpPr>
        <p:spPr>
          <a:xfrm rot="5400000">
            <a:off x="607773" y="6038670"/>
            <a:ext cx="48965" cy="4324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09" y="6336130"/>
            <a:ext cx="496330" cy="37765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3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696" y="6315784"/>
            <a:ext cx="518488" cy="3672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1736131" y="2743199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1417729" y="2276217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10800000">
            <a:off x="3130587" y="1380352"/>
            <a:ext cx="7094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1724599" y="1819274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1354492" y="1314944"/>
            <a:ext cx="75401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5400000">
            <a:off x="1724599" y="830577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>
            <a:off x="1412164" y="353670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10800000">
            <a:off x="3130586" y="383534"/>
            <a:ext cx="7094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>
            <a:off x="1724598" y="-123657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1322588" y="-605164"/>
            <a:ext cx="59726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5400000">
            <a:off x="1819428" y="-995328"/>
            <a:ext cx="45719" cy="271848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0800000">
            <a:off x="3583199" y="57664"/>
            <a:ext cx="45719" cy="63513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>
            <a:off x="4031608" y="459259"/>
            <a:ext cx="45719" cy="63513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0800000">
            <a:off x="4452398" y="32694"/>
            <a:ext cx="45719" cy="63513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10800000">
            <a:off x="4921969" y="444842"/>
            <a:ext cx="45719" cy="63513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10800000">
            <a:off x="5374162" y="32695"/>
            <a:ext cx="45719" cy="63513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10800000" flipH="1">
            <a:off x="8249781" y="280086"/>
            <a:ext cx="45720" cy="649507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>
            <a:off x="6538601" y="5185737"/>
            <a:ext cx="45719" cy="23481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7058785" y="4751439"/>
            <a:ext cx="51812" cy="231153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6536732" y="4190034"/>
            <a:ext cx="45719" cy="23519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7066491" y="3744241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6529499" y="3277099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7057171" y="2825980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6534948" y="2291431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7061980" y="1760507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5400000">
            <a:off x="6543475" y="1220772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 rot="5400000">
            <a:off x="7074400" y="689848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rot="5400000">
            <a:off x="6557450" y="222459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5400000">
            <a:off x="7057170" y="-205801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5400000">
            <a:off x="6557449" y="-666494"/>
            <a:ext cx="45719" cy="2320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433855" y="65544"/>
            <a:ext cx="2301688" cy="3871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hlinkHover r:id="" action="ppaction://hlinkshowjump?jump=nextslide"/>
          </p:cNvPr>
          <p:cNvCxnSpPr/>
          <p:nvPr/>
        </p:nvCxnSpPr>
        <p:spPr>
          <a:xfrm>
            <a:off x="8295501" y="724217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hlinkHover r:id="" action="ppaction://hlinkshowjump?jump=nextslide"/>
          </p:cNvPr>
          <p:cNvCxnSpPr/>
          <p:nvPr/>
        </p:nvCxnSpPr>
        <p:spPr>
          <a:xfrm>
            <a:off x="8740344" y="977488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hlinkHover r:id="" action="ppaction://hlinkshowjump?jump=nextslide"/>
          </p:cNvPr>
          <p:cNvCxnSpPr/>
          <p:nvPr/>
        </p:nvCxnSpPr>
        <p:spPr>
          <a:xfrm>
            <a:off x="8295501" y="1265451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hlinkHover r:id="" action="ppaction://hlinkshowjump?jump=nextslide"/>
          </p:cNvPr>
          <p:cNvCxnSpPr/>
          <p:nvPr/>
        </p:nvCxnSpPr>
        <p:spPr>
          <a:xfrm>
            <a:off x="8740344" y="1576833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hlinkHover r:id="" action="ppaction://hlinkshowjump?jump=nextslide"/>
          </p:cNvPr>
          <p:cNvCxnSpPr/>
          <p:nvPr/>
        </p:nvCxnSpPr>
        <p:spPr>
          <a:xfrm>
            <a:off x="8295501" y="1884781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hlinkHover r:id="" action="ppaction://hlinkshowjump?jump=nextslide"/>
          </p:cNvPr>
          <p:cNvCxnSpPr/>
          <p:nvPr/>
        </p:nvCxnSpPr>
        <p:spPr>
          <a:xfrm>
            <a:off x="8740344" y="2223090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hlinkHover r:id="" action="ppaction://hlinkshowjump?jump=nextslide"/>
          </p:cNvPr>
          <p:cNvCxnSpPr/>
          <p:nvPr/>
        </p:nvCxnSpPr>
        <p:spPr>
          <a:xfrm>
            <a:off x="8295501" y="2548898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hlinkHover r:id="" action="ppaction://hlinkshowjump?jump=nextslide"/>
          </p:cNvPr>
          <p:cNvCxnSpPr/>
          <p:nvPr/>
        </p:nvCxnSpPr>
        <p:spPr>
          <a:xfrm>
            <a:off x="8740344" y="2943083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hlinkHover r:id="" action="ppaction://hlinkshowjump?jump=nextslide"/>
          </p:cNvPr>
          <p:cNvCxnSpPr/>
          <p:nvPr/>
        </p:nvCxnSpPr>
        <p:spPr>
          <a:xfrm>
            <a:off x="8295501" y="3321908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hlinkHover r:id="" action="ppaction://hlinkshowjump?jump=nextslide"/>
          </p:cNvPr>
          <p:cNvCxnSpPr/>
          <p:nvPr/>
        </p:nvCxnSpPr>
        <p:spPr>
          <a:xfrm>
            <a:off x="8781782" y="3772217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hlinkHover r:id="" action="ppaction://hlinkshowjump?jump=nextslide"/>
          </p:cNvPr>
          <p:cNvCxnSpPr/>
          <p:nvPr/>
        </p:nvCxnSpPr>
        <p:spPr>
          <a:xfrm>
            <a:off x="8295501" y="4200584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hlinkHover r:id="" action="ppaction://hlinkshowjump?jump=nextslide"/>
          </p:cNvPr>
          <p:cNvCxnSpPr/>
          <p:nvPr/>
        </p:nvCxnSpPr>
        <p:spPr>
          <a:xfrm>
            <a:off x="8740593" y="4678379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hlinkHover r:id="" action="ppaction://hlinkshowjump?jump=nextslide"/>
          </p:cNvPr>
          <p:cNvCxnSpPr/>
          <p:nvPr/>
        </p:nvCxnSpPr>
        <p:spPr>
          <a:xfrm>
            <a:off x="8295501" y="5073795"/>
            <a:ext cx="33775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8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hlinkClick r:id="" action="ppaction://hlinkshowjump?jump=previousslide"/>
          </p:cNvPr>
          <p:cNvSpPr/>
          <p:nvPr/>
        </p:nvSpPr>
        <p:spPr>
          <a:xfrm>
            <a:off x="296563" y="6203092"/>
            <a:ext cx="560173" cy="362465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27325" y="4584883"/>
            <a:ext cx="266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Restart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 rot="18057737">
            <a:off x="686907" y="5342768"/>
            <a:ext cx="1022848" cy="205946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52253" cy="23873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5992"/>
            <a:ext cx="2092410" cy="23423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062" y="0"/>
            <a:ext cx="6959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4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944" y="5797487"/>
            <a:ext cx="854071" cy="1060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0541"/>
            <a:ext cx="6809945" cy="51074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81921" cy="17505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921" y="0"/>
            <a:ext cx="3181921" cy="17505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843" y="0"/>
            <a:ext cx="2780158" cy="17505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45" y="1750541"/>
            <a:ext cx="2334056" cy="13489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44" y="3099523"/>
            <a:ext cx="2334056" cy="1348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44" y="4448505"/>
            <a:ext cx="2334056" cy="13489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015" y="5797486"/>
            <a:ext cx="1479985" cy="10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35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</TotalTime>
  <Words>14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Jacolby Poulsen</dc:creator>
  <cp:lastModifiedBy>Dakota Helton</cp:lastModifiedBy>
  <cp:revision>35</cp:revision>
  <dcterms:created xsi:type="dcterms:W3CDTF">2015-11-10T20:17:22Z</dcterms:created>
  <dcterms:modified xsi:type="dcterms:W3CDTF">2015-12-15T21:05:34Z</dcterms:modified>
</cp:coreProperties>
</file>