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red Marcum" initials="JM" lastIdx="1" clrIdx="0">
    <p:extLst>
      <p:ext uri="{19B8F6BF-5375-455C-9EA6-DF929625EA0E}">
        <p15:presenceInfo xmlns:p15="http://schemas.microsoft.com/office/powerpoint/2012/main" userId="S-1-5-21-2433786201-1653911975-1980775234-210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11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11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74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3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5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80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5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03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5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58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5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07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2D8AD-1140-47C5-8CA9-9FBB66AA625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A4015-3191-4134-9FD5-C987F469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74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" action="ppaction://hlinkshowjump?jump=nextslide"/>
          </p:cNvPr>
          <p:cNvSpPr/>
          <p:nvPr/>
        </p:nvSpPr>
        <p:spPr>
          <a:xfrm>
            <a:off x="4316626" y="2957384"/>
            <a:ext cx="790833" cy="50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08491" y="3586971"/>
            <a:ext cx="60710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Start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86541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316626" y="2957384"/>
            <a:ext cx="790833" cy="50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8839200" y="0"/>
            <a:ext cx="3048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304800" y="0"/>
            <a:ext cx="8534400" cy="3542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304800" y="6499654"/>
            <a:ext cx="8534401" cy="35834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4244539" y="2710249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4316625" y="3644832"/>
            <a:ext cx="80010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4316625" y="2710248"/>
            <a:ext cx="790833" cy="621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5116733" y="1792142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16733" y="3624650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hlinkClick r:id="" action="ppaction://hlinkshowjump?jump=nextslide"/>
          </p:cNvPr>
          <p:cNvSpPr/>
          <p:nvPr/>
        </p:nvSpPr>
        <p:spPr>
          <a:xfrm>
            <a:off x="5563121" y="3200400"/>
            <a:ext cx="1238748" cy="6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5563120" y="2220097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5635206" y="3632064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5563120" y="1239795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3802292" y="1618942"/>
            <a:ext cx="1386527" cy="1614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>
            <a:hlinkClick r:id="" action="ppaction://hlinkshowjump?jump=nextslide"/>
          </p:cNvPr>
          <p:cNvSpPr/>
          <p:nvPr/>
        </p:nvSpPr>
        <p:spPr>
          <a:xfrm>
            <a:off x="3833363" y="1134560"/>
            <a:ext cx="1803293" cy="951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>
            <a:hlinkClick r:id="" action="ppaction://hlinkshowjump?jump=nextslide"/>
          </p:cNvPr>
          <p:cNvSpPr/>
          <p:nvPr/>
        </p:nvSpPr>
        <p:spPr>
          <a:xfrm>
            <a:off x="6822210" y="3200400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6271084" y="3624650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5618373" y="3555864"/>
            <a:ext cx="735583" cy="976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flipV="1">
            <a:off x="6822210" y="4180702"/>
            <a:ext cx="121925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7969382" y="3184335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3720433" y="1618942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3766249" y="848497"/>
            <a:ext cx="67113" cy="3912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3766249" y="671590"/>
            <a:ext cx="3441936" cy="17320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7215817" y="671593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7215577" y="1660544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6295650" y="2631166"/>
            <a:ext cx="990331" cy="1322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6291941" y="1642627"/>
            <a:ext cx="72086" cy="9803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288549" y="1558293"/>
            <a:ext cx="561380" cy="694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6798316" y="1125825"/>
            <a:ext cx="51613" cy="4512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6375358" y="1060128"/>
            <a:ext cx="480933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Rectangle 33">
            <a:hlinkClick r:id="" action="ppaction://hlinkshowjump?jump=nextslide"/>
          </p:cNvPr>
          <p:cNvSpPr/>
          <p:nvPr/>
        </p:nvSpPr>
        <p:spPr>
          <a:xfrm>
            <a:off x="6652959" y="1782458"/>
            <a:ext cx="406665" cy="2060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6546013" y="2118843"/>
            <a:ext cx="406665" cy="2060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771059" y="2379650"/>
            <a:ext cx="406665" cy="2060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32-Point Star 2">
            <a:hlinkHover r:id="" action="ppaction://hlinkshowjump?jump=nextslide"/>
          </p:cNvPr>
          <p:cNvSpPr/>
          <p:nvPr/>
        </p:nvSpPr>
        <p:spPr>
          <a:xfrm>
            <a:off x="7171649" y="3205220"/>
            <a:ext cx="555405" cy="672381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32-Point Star 36">
            <a:hlinkHover r:id="" action="ppaction://hlinkshowjump?jump=nextslide"/>
          </p:cNvPr>
          <p:cNvSpPr/>
          <p:nvPr/>
        </p:nvSpPr>
        <p:spPr>
          <a:xfrm>
            <a:off x="5814595" y="1101758"/>
            <a:ext cx="397506" cy="423733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urved Up Ribbon 37">
            <a:hlinkHover r:id="" action="ppaction://hlinkshowjump?jump=nextslide"/>
          </p:cNvPr>
          <p:cNvSpPr/>
          <p:nvPr/>
        </p:nvSpPr>
        <p:spPr>
          <a:xfrm>
            <a:off x="4459953" y="4977605"/>
            <a:ext cx="1811131" cy="1062014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992130" y="5250730"/>
            <a:ext cx="679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Wrong        way!</a:t>
            </a:r>
            <a:endParaRPr lang="en-US" sz="1000" dirty="0"/>
          </a:p>
        </p:txBody>
      </p:sp>
      <p:sp>
        <p:nvSpPr>
          <p:cNvPr id="40" name="Heptagon 39"/>
          <p:cNvSpPr/>
          <p:nvPr/>
        </p:nvSpPr>
        <p:spPr>
          <a:xfrm>
            <a:off x="6466127" y="2423594"/>
            <a:ext cx="203332" cy="147409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7266221" y="2650169"/>
            <a:ext cx="1264017" cy="1173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8378983" y="2775063"/>
            <a:ext cx="149022" cy="131131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Isosceles Triangle 42">
            <a:hlinkHover r:id="" action="ppaction://hlinkshowjump?jump=nextslide"/>
          </p:cNvPr>
          <p:cNvSpPr/>
          <p:nvPr/>
        </p:nvSpPr>
        <p:spPr>
          <a:xfrm rot="1428247">
            <a:off x="5939918" y="1619911"/>
            <a:ext cx="482434" cy="52072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>
            <a:hlinkHover r:id="" action="ppaction://hlinkshowjump?jump=nextslide"/>
          </p:cNvPr>
          <p:cNvSpPr/>
          <p:nvPr/>
        </p:nvSpPr>
        <p:spPr>
          <a:xfrm rot="12334080">
            <a:off x="5507063" y="2324297"/>
            <a:ext cx="482434" cy="52072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hlinkHover r:id="" action="ppaction://hlinkshowjump?jump=nextslide"/>
          </p:cNvPr>
          <p:cNvSpPr/>
          <p:nvPr/>
        </p:nvSpPr>
        <p:spPr>
          <a:xfrm rot="17605728">
            <a:off x="7449698" y="2573447"/>
            <a:ext cx="376308" cy="5264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7458443" y="758190"/>
            <a:ext cx="11665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Hurry up, I would be done already!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8346402" y="4098941"/>
            <a:ext cx="214183" cy="19972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113031" y="4790844"/>
            <a:ext cx="166292" cy="12881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592520" y="4606133"/>
            <a:ext cx="2078519" cy="18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7536674" y="4859990"/>
            <a:ext cx="45719" cy="3876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flipH="1">
            <a:off x="8005425" y="4806264"/>
            <a:ext cx="50747" cy="4796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767143" y="5153877"/>
            <a:ext cx="45719" cy="407764"/>
          </a:xfrm>
          <a:prstGeom prst="rect">
            <a:avLst/>
          </a:prstGeom>
        </p:spPr>
      </p:pic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>
            <a:off x="7488443" y="6361822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 flipH="1">
            <a:off x="8357631" y="5960899"/>
            <a:ext cx="201312" cy="4009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>
            <a:off x="6439141" y="6354975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5358042" y="6354975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4259987" y="6357344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>
            <a:off x="3173665" y="6373387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1020025" y="1338504"/>
            <a:ext cx="25290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hlinkMouseOver r:id="" action="ppaction://hlinkshowjump?jump=nextslide"/>
              </a:rPr>
              <a:t>Try to get around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>
                <a:hlinkMouseOver r:id="" action="ppaction://hlinkshowjump?jump=nextslide"/>
              </a:rPr>
              <a:t>this obstacle.</a:t>
            </a:r>
            <a:endParaRPr lang="en-US" sz="2600" dirty="0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>
            <a:off x="1193393" y="1961777"/>
            <a:ext cx="1677015" cy="1077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>
            <a:off x="721075" y="731121"/>
            <a:ext cx="245258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 flipV="1">
            <a:off x="728626" y="794039"/>
            <a:ext cx="253982" cy="23231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714581" y="2609596"/>
            <a:ext cx="89346" cy="18806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5-Point Star 65">
            <a:hlinkHover r:id="" action="ppaction://hlinkshowjump?jump=nextslide"/>
          </p:cNvPr>
          <p:cNvSpPr/>
          <p:nvPr/>
        </p:nvSpPr>
        <p:spPr>
          <a:xfrm>
            <a:off x="1885032" y="3152146"/>
            <a:ext cx="795528" cy="795547"/>
          </a:xfrm>
          <a:prstGeom prst="star5">
            <a:avLst>
              <a:gd name="adj" fmla="val 5000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>
            <a:off x="263850" y="3117151"/>
            <a:ext cx="736167" cy="11517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 flipV="1">
            <a:off x="3718051" y="4490245"/>
            <a:ext cx="84242" cy="18831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1799908" y="4728778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730353" y="1958519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>
            <a:off x="2476283" y="2090188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991883" y="2677606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2072844" y="2677606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>
            <a:off x="2679978" y="3219259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Hover r:id="" action="ppaction://hlinkshowjump?jump=nextslide"/>
          </p:cNvPr>
          <p:cNvSpPr/>
          <p:nvPr/>
        </p:nvSpPr>
        <p:spPr>
          <a:xfrm>
            <a:off x="795099" y="3604677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321633" y="3958896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Hover r:id="" action="ppaction://hlinkshowjump?jump=nextslide"/>
          </p:cNvPr>
          <p:cNvSpPr/>
          <p:nvPr/>
        </p:nvSpPr>
        <p:spPr>
          <a:xfrm>
            <a:off x="1176099" y="4208616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>
            <a:off x="375497" y="4517169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Hover r:id="" action="ppaction://hlinkshowjump?jump=nextslide"/>
          </p:cNvPr>
          <p:cNvSpPr/>
          <p:nvPr/>
        </p:nvSpPr>
        <p:spPr>
          <a:xfrm>
            <a:off x="729408" y="4986716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>
            <a:off x="2364984" y="5195967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>
            <a:off x="2590530" y="4355049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>
            <a:off x="519582" y="5421090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hlinkHover r:id="" action="ppaction://hlinkshowjump?jump=nextslide"/>
          </p:cNvPr>
          <p:cNvSpPr/>
          <p:nvPr/>
        </p:nvSpPr>
        <p:spPr>
          <a:xfrm>
            <a:off x="1870339" y="5465363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>
            <a:off x="2633295" y="3840109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hlinkHover r:id="" action="ppaction://hlinkshowjump?jump=nextslide"/>
          </p:cNvPr>
          <p:cNvSpPr/>
          <p:nvPr/>
        </p:nvSpPr>
        <p:spPr>
          <a:xfrm>
            <a:off x="1110685" y="5765523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hlinkHover r:id="" action="ppaction://hlinkshowjump?jump=nextslide"/>
          </p:cNvPr>
          <p:cNvSpPr/>
          <p:nvPr/>
        </p:nvSpPr>
        <p:spPr>
          <a:xfrm>
            <a:off x="2414368" y="5713261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Hover r:id="" action="ppaction://hlinkshowjump?jump=nextslide"/>
          </p:cNvPr>
          <p:cNvSpPr/>
          <p:nvPr/>
        </p:nvSpPr>
        <p:spPr>
          <a:xfrm>
            <a:off x="364798" y="5983137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2649262" y="5944935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2647286" y="6081311"/>
            <a:ext cx="198259" cy="4011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3813513" y="4497032"/>
            <a:ext cx="1292463" cy="1070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Hover r:id="" action="ppaction://hlinkshowjump?jump=nextslide"/>
          </p:cNvPr>
          <p:cNvSpPr/>
          <p:nvPr/>
        </p:nvSpPr>
        <p:spPr>
          <a:xfrm>
            <a:off x="6359046" y="4227569"/>
            <a:ext cx="1070500" cy="1274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hlinkClick r:id="" action="ppaction://hlinkshowjump?jump=lastslide"/>
          </p:cNvPr>
          <p:cNvSpPr/>
          <p:nvPr/>
        </p:nvSpPr>
        <p:spPr>
          <a:xfrm>
            <a:off x="2940839" y="6175948"/>
            <a:ext cx="202505" cy="17902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3173664" y="6110617"/>
            <a:ext cx="4873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finish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2659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8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Hover r:id="" action="ppaction://hlinkshowjump?jump=previousslide"/>
          </p:cNvPr>
          <p:cNvSpPr/>
          <p:nvPr/>
        </p:nvSpPr>
        <p:spPr>
          <a:xfrm>
            <a:off x="4316626" y="2957384"/>
            <a:ext cx="790833" cy="50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426941" y="4053016"/>
            <a:ext cx="2916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SUCK!!!! TRY AGAIN!!!!!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1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459032" y="2635095"/>
            <a:ext cx="790833" cy="5025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56216" y="2555823"/>
            <a:ext cx="1648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Took you long enough, but good job.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492" y="3479153"/>
            <a:ext cx="2692608" cy="3141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02767" y="794479"/>
            <a:ext cx="184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should play again.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46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41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Jared Marcum</dc:creator>
  <cp:lastModifiedBy>Jared Marcum</cp:lastModifiedBy>
  <cp:revision>14</cp:revision>
  <dcterms:created xsi:type="dcterms:W3CDTF">2015-11-10T20:17:13Z</dcterms:created>
  <dcterms:modified xsi:type="dcterms:W3CDTF">2015-11-16T20:30:06Z</dcterms:modified>
</cp:coreProperties>
</file>