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013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49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864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316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2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87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94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24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27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4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40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BFD6D-5B64-492D-A077-A91C4E62943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E5F2B-D5D0-48D1-A1E8-63841D483C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49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0086" y="304800"/>
            <a:ext cx="1606379" cy="12933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3" name="Up Arrow 2"/>
          <p:cNvSpPr/>
          <p:nvPr/>
        </p:nvSpPr>
        <p:spPr>
          <a:xfrm>
            <a:off x="737285" y="1762896"/>
            <a:ext cx="691979" cy="126038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0" y="1128584"/>
            <a:ext cx="10033687" cy="8979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iamond 2"/>
          <p:cNvSpPr/>
          <p:nvPr/>
        </p:nvSpPr>
        <p:spPr>
          <a:xfrm>
            <a:off x="9877168" y="1033849"/>
            <a:ext cx="313038" cy="54369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9503" y="1305697"/>
            <a:ext cx="341406" cy="56697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29514" y="2652582"/>
            <a:ext cx="3009738" cy="1554615"/>
            <a:chOff x="2561968" y="3023285"/>
            <a:chExt cx="3009738" cy="1554615"/>
          </a:xfrm>
        </p:grpSpPr>
        <p:sp>
          <p:nvSpPr>
            <p:cNvPr id="5" name="Smiley Face 4"/>
            <p:cNvSpPr/>
            <p:nvPr/>
          </p:nvSpPr>
          <p:spPr>
            <a:xfrm flipH="1" flipV="1">
              <a:off x="2561968" y="3023285"/>
              <a:ext cx="1540475" cy="1458096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4059767" y="3065961"/>
              <a:ext cx="1554615" cy="1469263"/>
            </a:xfrm>
            <a:prstGeom prst="rect">
              <a:avLst/>
            </a:prstGeom>
          </p:spPr>
        </p:pic>
      </p:grpSp>
      <p:sp>
        <p:nvSpPr>
          <p:cNvPr id="8" name="Flowchart: Sort 7"/>
          <p:cNvSpPr/>
          <p:nvPr/>
        </p:nvSpPr>
        <p:spPr>
          <a:xfrm>
            <a:off x="1552832" y="2207740"/>
            <a:ext cx="634313" cy="1070919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n 8"/>
          <p:cNvSpPr/>
          <p:nvPr/>
        </p:nvSpPr>
        <p:spPr>
          <a:xfrm>
            <a:off x="3410463" y="2347784"/>
            <a:ext cx="3188044" cy="1918245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Quad Arrow 9"/>
          <p:cNvSpPr/>
          <p:nvPr/>
        </p:nvSpPr>
        <p:spPr>
          <a:xfrm rot="5400000">
            <a:off x="10700951" y="1392195"/>
            <a:ext cx="972065" cy="939113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3932" y="2246332"/>
            <a:ext cx="963251" cy="993734"/>
          </a:xfrm>
          <a:prstGeom prst="rect">
            <a:avLst/>
          </a:prstGeom>
        </p:spPr>
      </p:pic>
      <p:sp>
        <p:nvSpPr>
          <p:cNvPr id="12" name="Sun 11"/>
          <p:cNvSpPr/>
          <p:nvPr/>
        </p:nvSpPr>
        <p:spPr>
          <a:xfrm>
            <a:off x="7414053" y="3647025"/>
            <a:ext cx="675503" cy="609597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7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64476" y="864973"/>
            <a:ext cx="3616410" cy="32045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really suck lol </a:t>
            </a:r>
          </a:p>
          <a:p>
            <a:pPr algn="ctr"/>
            <a:r>
              <a:rPr lang="en-US" dirty="0" smtClean="0"/>
              <a:t>You are really bad huh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46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10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Espinoza</dc:creator>
  <cp:lastModifiedBy>Daniel Espinoza</cp:lastModifiedBy>
  <cp:revision>10</cp:revision>
  <dcterms:created xsi:type="dcterms:W3CDTF">2015-11-12T18:30:00Z</dcterms:created>
  <dcterms:modified xsi:type="dcterms:W3CDTF">2015-11-16T18:50:42Z</dcterms:modified>
</cp:coreProperties>
</file>