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per Hull" initials="PH" lastIdx="1" clrIdx="0">
    <p:extLst>
      <p:ext uri="{19B8F6BF-5375-455C-9EA6-DF929625EA0E}">
        <p15:presenceInfo xmlns:p15="http://schemas.microsoft.com/office/powerpoint/2012/main" userId="S-1-5-21-2433786201-1653911975-1980775234-322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3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147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477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53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133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88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85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710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357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948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75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73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4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58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47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843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493348-1A78-4E20-810C-8BAFB19D3942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1A09AE2-98D2-4E86-9167-8D60FAFC0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328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>
            <a:hlinkHover r:id="" action="ppaction://hlinkshowjump?jump=nextslide"/>
          </p:cNvPr>
          <p:cNvSpPr/>
          <p:nvPr/>
        </p:nvSpPr>
        <p:spPr>
          <a:xfrm>
            <a:off x="205946" y="172995"/>
            <a:ext cx="271848" cy="255373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18053" y="1631092"/>
            <a:ext cx="7232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Piper hull </a:t>
            </a:r>
            <a:r>
              <a:rPr lang="en-US" dirty="0" smtClean="0"/>
              <a:t>maze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89030" y="300681"/>
            <a:ext cx="3587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Click here to </a:t>
            </a:r>
            <a:r>
              <a:rPr lang="en-US" dirty="0" smtClean="0"/>
              <a:t>play the game have fun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60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/>
        </p:nvSpPr>
        <p:spPr>
          <a:xfrm>
            <a:off x="333384" y="359442"/>
            <a:ext cx="271848" cy="255373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Moon 2">
            <a:hlinkHover r:id="" action="ppaction://hlinkshowjump?jump=nextslide"/>
          </p:cNvPr>
          <p:cNvSpPr/>
          <p:nvPr/>
        </p:nvSpPr>
        <p:spPr>
          <a:xfrm rot="12936951">
            <a:off x="696571" y="588621"/>
            <a:ext cx="914998" cy="864027"/>
          </a:xfrm>
          <a:prstGeom prst="moon">
            <a:avLst>
              <a:gd name="adj" fmla="val 24446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Elbow Connector 5"/>
          <p:cNvCxnSpPr>
            <a:stCxn id="3" idx="1"/>
          </p:cNvCxnSpPr>
          <p:nvPr/>
        </p:nvCxnSpPr>
        <p:spPr>
          <a:xfrm flipH="1">
            <a:off x="1267965" y="1287058"/>
            <a:ext cx="258024" cy="82155"/>
          </a:xfrm>
          <a:prstGeom prst="bentConnector3">
            <a:avLst>
              <a:gd name="adj1" fmla="val -1217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onut 6"/>
          <p:cNvSpPr/>
          <p:nvPr/>
        </p:nvSpPr>
        <p:spPr>
          <a:xfrm rot="695420">
            <a:off x="7891267" y="-392252"/>
            <a:ext cx="1554480" cy="1554480"/>
          </a:xfrm>
          <a:prstGeom prst="don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-26970" y="8238"/>
            <a:ext cx="19770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2768" y="-147905"/>
            <a:ext cx="8946292" cy="1400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5074573" y="3582579"/>
            <a:ext cx="3319766" cy="3073511"/>
            <a:chOff x="1681769" y="4616511"/>
            <a:chExt cx="3319766" cy="3073511"/>
          </a:xfrm>
        </p:grpSpPr>
        <p:sp>
          <p:nvSpPr>
            <p:cNvPr id="11" name="5-Point Star 10"/>
            <p:cNvSpPr/>
            <p:nvPr/>
          </p:nvSpPr>
          <p:spPr>
            <a:xfrm>
              <a:off x="2218694" y="6716550"/>
              <a:ext cx="755545" cy="724930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5-Point Star 11"/>
            <p:cNvSpPr/>
            <p:nvPr/>
          </p:nvSpPr>
          <p:spPr>
            <a:xfrm>
              <a:off x="4245990" y="6965092"/>
              <a:ext cx="755545" cy="724930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5-Point Star 12">
              <a:hlinkHover r:id="" action="ppaction://hlinkshowjump?jump=nextslide"/>
            </p:cNvPr>
            <p:cNvSpPr/>
            <p:nvPr/>
          </p:nvSpPr>
          <p:spPr>
            <a:xfrm>
              <a:off x="1681769" y="4616511"/>
              <a:ext cx="755545" cy="724930"/>
            </a:xfrm>
            <a:prstGeom prst="star5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 rot="1194781">
            <a:off x="1945194" y="986652"/>
            <a:ext cx="3764692" cy="831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hlinkHover r:id="" action="ppaction://hlinkshowjump?jump=nextslide"/>
          </p:cNvPr>
          <p:cNvSpPr/>
          <p:nvPr/>
        </p:nvSpPr>
        <p:spPr>
          <a:xfrm rot="1169399">
            <a:off x="2079637" y="364056"/>
            <a:ext cx="377772" cy="1061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hlinkHover r:id="" action="ppaction://hlinkshowjump?jump=nextslide"/>
          </p:cNvPr>
          <p:cNvSpPr/>
          <p:nvPr/>
        </p:nvSpPr>
        <p:spPr>
          <a:xfrm rot="10800000">
            <a:off x="2218640" y="3917"/>
            <a:ext cx="436605" cy="1067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hlinkHover r:id="" action="ppaction://hlinkshowjump?jump=nextslide"/>
          </p:cNvPr>
          <p:cNvSpPr/>
          <p:nvPr/>
        </p:nvSpPr>
        <p:spPr>
          <a:xfrm rot="1166566">
            <a:off x="2391275" y="291695"/>
            <a:ext cx="481914" cy="2554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hlinkHover r:id="" action="ppaction://hlinkshowjump?jump=nextslide"/>
          </p:cNvPr>
          <p:cNvSpPr/>
          <p:nvPr/>
        </p:nvSpPr>
        <p:spPr>
          <a:xfrm rot="10800000">
            <a:off x="2720213" y="-24423"/>
            <a:ext cx="604447" cy="27883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hlinkHover r:id="" action="ppaction://hlinkshowjump?jump=nextslide"/>
          </p:cNvPr>
          <p:cNvSpPr/>
          <p:nvPr/>
        </p:nvSpPr>
        <p:spPr>
          <a:xfrm rot="10970055">
            <a:off x="3431716" y="22286"/>
            <a:ext cx="397320" cy="3372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hlinkHover r:id="" action="ppaction://hlinkshowjump?jump=nextslide"/>
          </p:cNvPr>
          <p:cNvSpPr/>
          <p:nvPr/>
        </p:nvSpPr>
        <p:spPr>
          <a:xfrm rot="1138394">
            <a:off x="3287517" y="465287"/>
            <a:ext cx="1054089" cy="490623"/>
          </a:xfrm>
          <a:prstGeom prst="triangle">
            <a:avLst>
              <a:gd name="adj" fmla="val 531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>
            <a:hlinkHover r:id="" action="ppaction://hlinkshowjump?jump=nextslide"/>
          </p:cNvPr>
          <p:cNvSpPr/>
          <p:nvPr/>
        </p:nvSpPr>
        <p:spPr>
          <a:xfrm rot="19877568">
            <a:off x="2656050" y="461389"/>
            <a:ext cx="793749" cy="72038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8750420">
            <a:off x="-97251" y="1585808"/>
            <a:ext cx="3225423" cy="282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>
            <a:hlinkHover r:id="" action="ppaction://hlinkshowjump?jump=nextslide"/>
          </p:cNvPr>
          <p:cNvSpPr/>
          <p:nvPr/>
        </p:nvSpPr>
        <p:spPr>
          <a:xfrm rot="10800000">
            <a:off x="4006549" y="3916"/>
            <a:ext cx="790833" cy="43408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>
            <a:hlinkHover r:id="" action="ppaction://hlinkshowjump?jump=nextslide"/>
          </p:cNvPr>
          <p:cNvSpPr/>
          <p:nvPr/>
        </p:nvSpPr>
        <p:spPr>
          <a:xfrm rot="1312477">
            <a:off x="3982419" y="530773"/>
            <a:ext cx="723185" cy="865921"/>
          </a:xfrm>
          <a:prstGeom prst="triangle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>
            <a:hlinkHover r:id="" action="ppaction://hlinkshowjump?jump=nextslide"/>
          </p:cNvPr>
          <p:cNvSpPr/>
          <p:nvPr/>
        </p:nvSpPr>
        <p:spPr>
          <a:xfrm rot="9504670">
            <a:off x="4894217" y="-84828"/>
            <a:ext cx="454909" cy="88182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>
            <a:hlinkHover r:id="" action="ppaction://hlinkshowjump?jump=nextslide"/>
          </p:cNvPr>
          <p:cNvSpPr/>
          <p:nvPr/>
        </p:nvSpPr>
        <p:spPr>
          <a:xfrm rot="13684164" flipH="1">
            <a:off x="5061553" y="495422"/>
            <a:ext cx="286991" cy="63279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11873432">
            <a:off x="4445437" y="2036303"/>
            <a:ext cx="4912776" cy="1671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rot="3742314">
            <a:off x="2980683" y="5288744"/>
            <a:ext cx="3148045" cy="476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Down Arrow 33">
            <a:hlinkHover r:id="" action="ppaction://hlinkshowjump?jump=nextslide"/>
          </p:cNvPr>
          <p:cNvSpPr/>
          <p:nvPr/>
        </p:nvSpPr>
        <p:spPr>
          <a:xfrm rot="17607571">
            <a:off x="654305" y="2319306"/>
            <a:ext cx="492784" cy="15931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>
            <a:hlinkHover r:id="" action="ppaction://hlinkshowjump?jump=nextslide"/>
          </p:cNvPr>
          <p:cNvSpPr/>
          <p:nvPr/>
        </p:nvSpPr>
        <p:spPr>
          <a:xfrm rot="9068429">
            <a:off x="3117409" y="2673056"/>
            <a:ext cx="6376489" cy="1979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Explosion 2 35">
            <a:hlinkHover r:id="" action="ppaction://hlinkshowjump?jump=nextslide"/>
          </p:cNvPr>
          <p:cNvSpPr/>
          <p:nvPr/>
        </p:nvSpPr>
        <p:spPr>
          <a:xfrm rot="1825175">
            <a:off x="611112" y="4308246"/>
            <a:ext cx="2775725" cy="2725786"/>
          </a:xfrm>
          <a:prstGeom prst="irregularSeal2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Summing Junction 36">
            <a:hlinkHover r:id="" action="ppaction://hlinkshowjump?jump=lastslide"/>
          </p:cNvPr>
          <p:cNvSpPr/>
          <p:nvPr/>
        </p:nvSpPr>
        <p:spPr>
          <a:xfrm>
            <a:off x="8228777" y="3211520"/>
            <a:ext cx="897162" cy="896713"/>
          </a:xfrm>
          <a:prstGeom prst="flowChartSummingJuncti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" name="Lightning Bolt 37"/>
          <p:cNvSpPr/>
          <p:nvPr/>
        </p:nvSpPr>
        <p:spPr>
          <a:xfrm rot="20052255">
            <a:off x="826769" y="3256454"/>
            <a:ext cx="2783743" cy="1752232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un 38"/>
          <p:cNvSpPr/>
          <p:nvPr/>
        </p:nvSpPr>
        <p:spPr>
          <a:xfrm>
            <a:off x="3126548" y="963733"/>
            <a:ext cx="205657" cy="20309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5-Point Star 39">
            <a:hlinkHover r:id="" action="ppaction://hlinkshowjump?jump=nextslide"/>
          </p:cNvPr>
          <p:cNvSpPr/>
          <p:nvPr/>
        </p:nvSpPr>
        <p:spPr>
          <a:xfrm>
            <a:off x="6246601" y="4686188"/>
            <a:ext cx="1660336" cy="1969902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&quot;No&quot; Symbol 43">
            <a:hlinkHover r:id="" action="ppaction://hlinkshowjump?jump=nextslide"/>
          </p:cNvPr>
          <p:cNvSpPr/>
          <p:nvPr/>
        </p:nvSpPr>
        <p:spPr>
          <a:xfrm>
            <a:off x="2119708" y="1649698"/>
            <a:ext cx="2303089" cy="1955743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Frame 44"/>
          <p:cNvSpPr/>
          <p:nvPr/>
        </p:nvSpPr>
        <p:spPr>
          <a:xfrm>
            <a:off x="820397" y="849753"/>
            <a:ext cx="368322" cy="24219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 rot="20034614">
            <a:off x="4293955" y="5269753"/>
            <a:ext cx="464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58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ccel="1500" decel="15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4" presetClass="path" presetSubtype="0" repeatCount="indefinite" accel="50000" decel="5000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52 0.05856 L -0.00052 -0.1914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29" grpId="0" animBg="1"/>
      <p:bldP spid="15" grpId="0" animBg="1"/>
      <p:bldP spid="38" grpId="0" animBg="1"/>
      <p:bldP spid="40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>
            <a:hlinkHover r:id="" action="ppaction://hlinkshowjump?jump=previousslide"/>
          </p:cNvPr>
          <p:cNvSpPr/>
          <p:nvPr/>
        </p:nvSpPr>
        <p:spPr>
          <a:xfrm>
            <a:off x="197708" y="140043"/>
            <a:ext cx="271848" cy="255373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20346" y="1359243"/>
            <a:ext cx="75376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You lose !!!!!!</a:t>
            </a:r>
            <a:endParaRPr lang="en-US" sz="7200" dirty="0"/>
          </a:p>
        </p:txBody>
      </p:sp>
      <p:sp>
        <p:nvSpPr>
          <p:cNvPr id="3" name="Smiley Face 2"/>
          <p:cNvSpPr/>
          <p:nvPr/>
        </p:nvSpPr>
        <p:spPr>
          <a:xfrm>
            <a:off x="4061254" y="2949146"/>
            <a:ext cx="1540476" cy="1499287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58371" y="140043"/>
            <a:ext cx="2392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Click here to play again </a:t>
            </a:r>
          </a:p>
        </p:txBody>
      </p:sp>
    </p:spTree>
    <p:extLst>
      <p:ext uri="{BB962C8B-B14F-4D97-AF65-F5344CB8AC3E}">
        <p14:creationId xmlns:p14="http://schemas.microsoft.com/office/powerpoint/2010/main" val="202106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/>
        </p:nvSpPr>
        <p:spPr>
          <a:xfrm>
            <a:off x="197708" y="140043"/>
            <a:ext cx="271848" cy="255373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18054" y="1944130"/>
            <a:ext cx="60136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Algerian" panose="04020705040A02060702" pitchFamily="82" charset="0"/>
              </a:rPr>
              <a:t>You win good </a:t>
            </a:r>
            <a:r>
              <a:rPr lang="en-US" sz="9600" smtClean="0">
                <a:latin typeface="Algerian" panose="04020705040A02060702" pitchFamily="82" charset="0"/>
              </a:rPr>
              <a:t>for you!!!</a:t>
            </a:r>
            <a:endParaRPr lang="en-US" sz="9600" dirty="0">
              <a:latin typeface="Algerian" panose="04020705040A02060702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27437" y="267729"/>
            <a:ext cx="4950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here to play again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72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150</TotalTime>
  <Words>31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Algerian</vt:lpstr>
      <vt:lpstr>Arial</vt:lpstr>
      <vt:lpstr>Calibri</vt:lpstr>
      <vt:lpstr>Calibri Light</vt:lpstr>
      <vt:lpstr>Celestial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Piper Hull</dc:creator>
  <cp:lastModifiedBy>Piper Hull</cp:lastModifiedBy>
  <cp:revision>18</cp:revision>
  <dcterms:created xsi:type="dcterms:W3CDTF">2015-11-10T18:38:12Z</dcterms:created>
  <dcterms:modified xsi:type="dcterms:W3CDTF">2015-11-13T19:13:13Z</dcterms:modified>
</cp:coreProperties>
</file>